
<file path=[Content_Types].xml><?xml version="1.0" encoding="utf-8"?>
<Types xmlns="http://schemas.openxmlformats.org/package/2006/content-types">
  <Default Extension="docx" ContentType="application/vnd.openxmlformats-officedocument.wordprocessingml.document"/>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sldIdLst>
    <p:sldId id="365" r:id="rId5"/>
    <p:sldId id="366" r:id="rId6"/>
    <p:sldId id="256" r:id="rId7"/>
    <p:sldId id="305" r:id="rId8"/>
    <p:sldId id="273" r:id="rId9"/>
    <p:sldId id="325" r:id="rId10"/>
    <p:sldId id="371" r:id="rId11"/>
    <p:sldId id="280" r:id="rId12"/>
    <p:sldId id="377" r:id="rId13"/>
    <p:sldId id="300" r:id="rId14"/>
    <p:sldId id="315" r:id="rId15"/>
    <p:sldId id="316" r:id="rId16"/>
    <p:sldId id="317" r:id="rId17"/>
    <p:sldId id="376" r:id="rId18"/>
    <p:sldId id="314" r:id="rId19"/>
    <p:sldId id="378" r:id="rId20"/>
    <p:sldId id="370" r:id="rId21"/>
    <p:sldId id="373" r:id="rId22"/>
    <p:sldId id="372" r:id="rId23"/>
    <p:sldId id="320" r:id="rId24"/>
    <p:sldId id="321" r:id="rId25"/>
    <p:sldId id="318" r:id="rId26"/>
    <p:sldId id="374" r:id="rId27"/>
    <p:sldId id="375" r:id="rId28"/>
    <p:sldId id="286" r:id="rId29"/>
    <p:sldId id="296" r:id="rId30"/>
    <p:sldId id="313" r:id="rId31"/>
    <p:sldId id="330" r:id="rId32"/>
    <p:sldId id="368" r:id="rId33"/>
    <p:sldId id="369" r:id="rId34"/>
    <p:sldId id="302" r:id="rId35"/>
  </p:sldIdLst>
  <p:sldSz cx="16257588" cy="10158413"/>
  <p:notesSz cx="6858000" cy="9144000"/>
  <p:defaultTextStyle>
    <a:defPPr>
      <a:defRPr lang="en-US"/>
    </a:defPPr>
    <a:lvl1pPr marL="0" algn="l" defTabSz="1267752" rtl="0" eaLnBrk="1" latinLnBrk="0" hangingPunct="1">
      <a:defRPr sz="2496" kern="1200">
        <a:solidFill>
          <a:schemeClr val="tx1"/>
        </a:solidFill>
        <a:latin typeface="+mn-lt"/>
        <a:ea typeface="+mn-ea"/>
        <a:cs typeface="+mn-cs"/>
      </a:defRPr>
    </a:lvl1pPr>
    <a:lvl2pPr marL="633876" algn="l" defTabSz="1267752" rtl="0" eaLnBrk="1" latinLnBrk="0" hangingPunct="1">
      <a:defRPr sz="2496" kern="1200">
        <a:solidFill>
          <a:schemeClr val="tx1"/>
        </a:solidFill>
        <a:latin typeface="+mn-lt"/>
        <a:ea typeface="+mn-ea"/>
        <a:cs typeface="+mn-cs"/>
      </a:defRPr>
    </a:lvl2pPr>
    <a:lvl3pPr marL="1267752" algn="l" defTabSz="1267752" rtl="0" eaLnBrk="1" latinLnBrk="0" hangingPunct="1">
      <a:defRPr sz="2496" kern="1200">
        <a:solidFill>
          <a:schemeClr val="tx1"/>
        </a:solidFill>
        <a:latin typeface="+mn-lt"/>
        <a:ea typeface="+mn-ea"/>
        <a:cs typeface="+mn-cs"/>
      </a:defRPr>
    </a:lvl3pPr>
    <a:lvl4pPr marL="1901628" algn="l" defTabSz="1267752" rtl="0" eaLnBrk="1" latinLnBrk="0" hangingPunct="1">
      <a:defRPr sz="2496" kern="1200">
        <a:solidFill>
          <a:schemeClr val="tx1"/>
        </a:solidFill>
        <a:latin typeface="+mn-lt"/>
        <a:ea typeface="+mn-ea"/>
        <a:cs typeface="+mn-cs"/>
      </a:defRPr>
    </a:lvl4pPr>
    <a:lvl5pPr marL="2535502" algn="l" defTabSz="1267752" rtl="0" eaLnBrk="1" latinLnBrk="0" hangingPunct="1">
      <a:defRPr sz="2496" kern="1200">
        <a:solidFill>
          <a:schemeClr val="tx1"/>
        </a:solidFill>
        <a:latin typeface="+mn-lt"/>
        <a:ea typeface="+mn-ea"/>
        <a:cs typeface="+mn-cs"/>
      </a:defRPr>
    </a:lvl5pPr>
    <a:lvl6pPr marL="3169379" algn="l" defTabSz="1267752" rtl="0" eaLnBrk="1" latinLnBrk="0" hangingPunct="1">
      <a:defRPr sz="2496" kern="1200">
        <a:solidFill>
          <a:schemeClr val="tx1"/>
        </a:solidFill>
        <a:latin typeface="+mn-lt"/>
        <a:ea typeface="+mn-ea"/>
        <a:cs typeface="+mn-cs"/>
      </a:defRPr>
    </a:lvl6pPr>
    <a:lvl7pPr marL="3803254" algn="l" defTabSz="1267752" rtl="0" eaLnBrk="1" latinLnBrk="0" hangingPunct="1">
      <a:defRPr sz="2496" kern="1200">
        <a:solidFill>
          <a:schemeClr val="tx1"/>
        </a:solidFill>
        <a:latin typeface="+mn-lt"/>
        <a:ea typeface="+mn-ea"/>
        <a:cs typeface="+mn-cs"/>
      </a:defRPr>
    </a:lvl7pPr>
    <a:lvl8pPr marL="4437130" algn="l" defTabSz="1267752" rtl="0" eaLnBrk="1" latinLnBrk="0" hangingPunct="1">
      <a:defRPr sz="2496" kern="1200">
        <a:solidFill>
          <a:schemeClr val="tx1"/>
        </a:solidFill>
        <a:latin typeface="+mn-lt"/>
        <a:ea typeface="+mn-ea"/>
        <a:cs typeface="+mn-cs"/>
      </a:defRPr>
    </a:lvl8pPr>
    <a:lvl9pPr marL="5071006" algn="l" defTabSz="1267752" rtl="0" eaLnBrk="1" latinLnBrk="0" hangingPunct="1">
      <a:defRPr sz="2496" kern="1200">
        <a:solidFill>
          <a:schemeClr val="tx1"/>
        </a:solidFill>
        <a:latin typeface="+mn-lt"/>
        <a:ea typeface="+mn-ea"/>
        <a:cs typeface="+mn-cs"/>
      </a:defRPr>
    </a:lvl9pPr>
  </p:defaultTextStyle>
  <p:extLst>
    <p:ext uri="{521415D9-36F7-43E2-AB2F-B90AF26B5E84}">
      <p14:sectionLst xmlns:p14="http://schemas.microsoft.com/office/powerpoint/2010/main">
        <p14:section name="Mike" id="{2F2C8502-BBD0-43AB-B533-0B01B156F09C}">
          <p14:sldIdLst>
            <p14:sldId id="365"/>
            <p14:sldId id="366"/>
            <p14:sldId id="256"/>
            <p14:sldId id="305"/>
            <p14:sldId id="273"/>
            <p14:sldId id="325"/>
            <p14:sldId id="371"/>
          </p14:sldIdLst>
        </p14:section>
        <p14:section name="Sinead" id="{987C879A-6DA5-496E-BA7B-670622E396D1}">
          <p14:sldIdLst>
            <p14:sldId id="280"/>
            <p14:sldId id="377"/>
            <p14:sldId id="300"/>
            <p14:sldId id="315"/>
            <p14:sldId id="316"/>
            <p14:sldId id="317"/>
            <p14:sldId id="376"/>
            <p14:sldId id="314"/>
            <p14:sldId id="378"/>
          </p14:sldIdLst>
        </p14:section>
        <p14:section name="Mike" id="{16EB4746-4A59-4691-8EC8-90FCE8C5E21F}">
          <p14:sldIdLst>
            <p14:sldId id="370"/>
            <p14:sldId id="373"/>
            <p14:sldId id="372"/>
            <p14:sldId id="320"/>
            <p14:sldId id="321"/>
            <p14:sldId id="318"/>
            <p14:sldId id="374"/>
            <p14:sldId id="375"/>
            <p14:sldId id="286"/>
            <p14:sldId id="296"/>
            <p14:sldId id="313"/>
            <p14:sldId id="330"/>
            <p14:sldId id="368"/>
            <p14:sldId id="369"/>
            <p14:sldId id="3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36"/>
    <a:srgbClr val="00A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0CBC76-94E3-41F1-AE9B-2D62F70001CD}" v="61" dt="2021-09-22T13:33:47.6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93" autoAdjust="0"/>
    <p:restoredTop sz="91095" autoAdjust="0"/>
  </p:normalViewPr>
  <p:slideViewPr>
    <p:cSldViewPr snapToGrid="0" snapToObjects="1">
      <p:cViewPr varScale="1">
        <p:scale>
          <a:sx n="40" d="100"/>
          <a:sy n="40" d="100"/>
        </p:scale>
        <p:origin x="8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Wride" userId="73e86dd9-941f-41bb-a967-8b9f41a66a8b" providerId="ADAL" clId="{27220378-18E5-4321-9B64-C7AADE072B98}"/>
    <pc:docChg chg="undo custSel addSld delSld modSld sldOrd">
      <pc:chgData name="Michael.Wride" userId="73e86dd9-941f-41bb-a967-8b9f41a66a8b" providerId="ADAL" clId="{27220378-18E5-4321-9B64-C7AADE072B98}" dt="2021-09-16T16:38:05.644" v="856" actId="12"/>
      <pc:docMkLst>
        <pc:docMk/>
      </pc:docMkLst>
      <pc:sldChg chg="delSp modSp add mod setBg delDesignElem">
        <pc:chgData name="Michael.Wride" userId="73e86dd9-941f-41bb-a967-8b9f41a66a8b" providerId="ADAL" clId="{27220378-18E5-4321-9B64-C7AADE072B98}" dt="2021-09-16T15:48:00.562" v="53" actId="20577"/>
        <pc:sldMkLst>
          <pc:docMk/>
          <pc:sldMk cId="109857222" sldId="256"/>
        </pc:sldMkLst>
        <pc:spChg chg="mod">
          <ac:chgData name="Michael.Wride" userId="73e86dd9-941f-41bb-a967-8b9f41a66a8b" providerId="ADAL" clId="{27220378-18E5-4321-9B64-C7AADE072B98}" dt="2021-09-16T15:47:46.301" v="24" actId="255"/>
          <ac:spMkLst>
            <pc:docMk/>
            <pc:sldMk cId="109857222" sldId="256"/>
            <ac:spMk id="2" creationId="{00000000-0000-0000-0000-000000000000}"/>
          </ac:spMkLst>
        </pc:spChg>
        <pc:spChg chg="mod">
          <ac:chgData name="Michael.Wride" userId="73e86dd9-941f-41bb-a967-8b9f41a66a8b" providerId="ADAL" clId="{27220378-18E5-4321-9B64-C7AADE072B98}" dt="2021-09-16T15:48:00.562" v="53" actId="20577"/>
          <ac:spMkLst>
            <pc:docMk/>
            <pc:sldMk cId="109857222" sldId="256"/>
            <ac:spMk id="3" creationId="{00000000-0000-0000-0000-000000000000}"/>
          </ac:spMkLst>
        </pc:spChg>
        <pc:spChg chg="del">
          <ac:chgData name="Michael.Wride" userId="73e86dd9-941f-41bb-a967-8b9f41a66a8b" providerId="ADAL" clId="{27220378-18E5-4321-9B64-C7AADE072B98}" dt="2021-09-16T15:46:14.864" v="12"/>
          <ac:spMkLst>
            <pc:docMk/>
            <pc:sldMk cId="109857222" sldId="256"/>
            <ac:spMk id="71" creationId="{55666830-9A19-4E01-8505-D6C7F9AC5665}"/>
          </ac:spMkLst>
        </pc:spChg>
        <pc:spChg chg="del">
          <ac:chgData name="Michael.Wride" userId="73e86dd9-941f-41bb-a967-8b9f41a66a8b" providerId="ADAL" clId="{27220378-18E5-4321-9B64-C7AADE072B98}" dt="2021-09-16T15:46:14.864" v="12"/>
          <ac:spMkLst>
            <pc:docMk/>
            <pc:sldMk cId="109857222" sldId="256"/>
            <ac:spMk id="73" creationId="{AE9FC877-7FB6-4D22-9988-35420644E202}"/>
          </ac:spMkLst>
        </pc:spChg>
        <pc:spChg chg="del">
          <ac:chgData name="Michael.Wride" userId="73e86dd9-941f-41bb-a967-8b9f41a66a8b" providerId="ADAL" clId="{27220378-18E5-4321-9B64-C7AADE072B98}" dt="2021-09-16T15:46:14.864" v="12"/>
          <ac:spMkLst>
            <pc:docMk/>
            <pc:sldMk cId="109857222" sldId="256"/>
            <ac:spMk id="75" creationId="{E41809D1-F12E-46BB-B804-5F209D325E8B}"/>
          </ac:spMkLst>
        </pc:spChg>
        <pc:spChg chg="del">
          <ac:chgData name="Michael.Wride" userId="73e86dd9-941f-41bb-a967-8b9f41a66a8b" providerId="ADAL" clId="{27220378-18E5-4321-9B64-C7AADE072B98}" dt="2021-09-16T15:46:14.864" v="12"/>
          <ac:spMkLst>
            <pc:docMk/>
            <pc:sldMk cId="109857222" sldId="256"/>
            <ac:spMk id="77" creationId="{AF2F604E-43BE-4DC3-B983-E071523364F8}"/>
          </ac:spMkLst>
        </pc:spChg>
        <pc:spChg chg="del">
          <ac:chgData name="Michael.Wride" userId="73e86dd9-941f-41bb-a967-8b9f41a66a8b" providerId="ADAL" clId="{27220378-18E5-4321-9B64-C7AADE072B98}" dt="2021-09-16T15:46:14.864" v="12"/>
          <ac:spMkLst>
            <pc:docMk/>
            <pc:sldMk cId="109857222" sldId="256"/>
            <ac:spMk id="79" creationId="{08C9B587-E65E-4B52-B37C-ABEBB6E87928}"/>
          </ac:spMkLst>
        </pc:spChg>
      </pc:sldChg>
      <pc:sldChg chg="del">
        <pc:chgData name="Michael.Wride" userId="73e86dd9-941f-41bb-a967-8b9f41a66a8b" providerId="ADAL" clId="{27220378-18E5-4321-9B64-C7AADE072B98}" dt="2021-09-16T15:45:27.468" v="7" actId="47"/>
        <pc:sldMkLst>
          <pc:docMk/>
          <pc:sldMk cId="1259217913" sldId="256"/>
        </pc:sldMkLst>
      </pc:sldChg>
      <pc:sldChg chg="delSp modSp add del mod setBg delDesignElem">
        <pc:chgData name="Michael.Wride" userId="73e86dd9-941f-41bb-a967-8b9f41a66a8b" providerId="ADAL" clId="{27220378-18E5-4321-9B64-C7AADE072B98}" dt="2021-09-16T16:00:22.330" v="191" actId="47"/>
        <pc:sldMkLst>
          <pc:docMk/>
          <pc:sldMk cId="1620345209" sldId="260"/>
        </pc:sldMkLst>
        <pc:spChg chg="mod">
          <ac:chgData name="Michael.Wride" userId="73e86dd9-941f-41bb-a967-8b9f41a66a8b" providerId="ADAL" clId="{27220378-18E5-4321-9B64-C7AADE072B98}" dt="2021-09-16T15:59:35.750" v="189" actId="255"/>
          <ac:spMkLst>
            <pc:docMk/>
            <pc:sldMk cId="1620345209" sldId="260"/>
            <ac:spMk id="3" creationId="{FC4C6D73-1F54-7D44-BB28-ED3B28E8336E}"/>
          </ac:spMkLst>
        </pc:spChg>
        <pc:spChg chg="del">
          <ac:chgData name="Michael.Wride" userId="73e86dd9-941f-41bb-a967-8b9f41a66a8b" providerId="ADAL" clId="{27220378-18E5-4321-9B64-C7AADE072B98}" dt="2021-09-16T15:46:14.864" v="12"/>
          <ac:spMkLst>
            <pc:docMk/>
            <pc:sldMk cId="1620345209" sldId="260"/>
            <ac:spMk id="21" creationId="{90D01200-0224-43C5-AB38-FB4D16B73FB7}"/>
          </ac:spMkLst>
        </pc:spChg>
        <pc:spChg chg="del">
          <ac:chgData name="Michael.Wride" userId="73e86dd9-941f-41bb-a967-8b9f41a66a8b" providerId="ADAL" clId="{27220378-18E5-4321-9B64-C7AADE072B98}" dt="2021-09-16T15:46:14.864" v="12"/>
          <ac:spMkLst>
            <pc:docMk/>
            <pc:sldMk cId="1620345209" sldId="260"/>
            <ac:spMk id="23" creationId="{728A44A4-A002-4A88-9FC9-1D0566C97A47}"/>
          </ac:spMkLst>
        </pc:spChg>
        <pc:spChg chg="del">
          <ac:chgData name="Michael.Wride" userId="73e86dd9-941f-41bb-a967-8b9f41a66a8b" providerId="ADAL" clId="{27220378-18E5-4321-9B64-C7AADE072B98}" dt="2021-09-16T15:46:14.864" v="12"/>
          <ac:spMkLst>
            <pc:docMk/>
            <pc:sldMk cId="1620345209" sldId="260"/>
            <ac:spMk id="25" creationId="{3E7D5C7B-DD16-401B-85CE-4AAA2A4F5136}"/>
          </ac:spMkLst>
        </pc:spChg>
      </pc:sldChg>
      <pc:sldChg chg="add del">
        <pc:chgData name="Michael.Wride" userId="73e86dd9-941f-41bb-a967-8b9f41a66a8b" providerId="ADAL" clId="{27220378-18E5-4321-9B64-C7AADE072B98}" dt="2021-09-16T15:59:14.880" v="186" actId="47"/>
        <pc:sldMkLst>
          <pc:docMk/>
          <pc:sldMk cId="3135228966" sldId="261"/>
        </pc:sldMkLst>
      </pc:sldChg>
      <pc:sldChg chg="del">
        <pc:chgData name="Michael.Wride" userId="73e86dd9-941f-41bb-a967-8b9f41a66a8b" providerId="ADAL" clId="{27220378-18E5-4321-9B64-C7AADE072B98}" dt="2021-09-16T15:45:28.732" v="8" actId="47"/>
        <pc:sldMkLst>
          <pc:docMk/>
          <pc:sldMk cId="2471133942" sldId="264"/>
        </pc:sldMkLst>
      </pc:sldChg>
      <pc:sldChg chg="del">
        <pc:chgData name="Michael.Wride" userId="73e86dd9-941f-41bb-a967-8b9f41a66a8b" providerId="ADAL" clId="{27220378-18E5-4321-9B64-C7AADE072B98}" dt="2021-09-16T16:02:54.110" v="222" actId="47"/>
        <pc:sldMkLst>
          <pc:docMk/>
          <pc:sldMk cId="11467137" sldId="265"/>
        </pc:sldMkLst>
      </pc:sldChg>
      <pc:sldChg chg="del">
        <pc:chgData name="Michael.Wride" userId="73e86dd9-941f-41bb-a967-8b9f41a66a8b" providerId="ADAL" clId="{27220378-18E5-4321-9B64-C7AADE072B98}" dt="2021-09-16T16:03:49.393" v="230" actId="47"/>
        <pc:sldMkLst>
          <pc:docMk/>
          <pc:sldMk cId="587021780" sldId="266"/>
        </pc:sldMkLst>
      </pc:sldChg>
      <pc:sldChg chg="modSp add mod">
        <pc:chgData name="Michael.Wride" userId="73e86dd9-941f-41bb-a967-8b9f41a66a8b" providerId="ADAL" clId="{27220378-18E5-4321-9B64-C7AADE072B98}" dt="2021-09-16T16:00:19.202" v="190"/>
        <pc:sldMkLst>
          <pc:docMk/>
          <pc:sldMk cId="1074725472" sldId="273"/>
        </pc:sldMkLst>
        <pc:spChg chg="mod">
          <ac:chgData name="Michael.Wride" userId="73e86dd9-941f-41bb-a967-8b9f41a66a8b" providerId="ADAL" clId="{27220378-18E5-4321-9B64-C7AADE072B98}" dt="2021-09-16T16:00:19.202" v="190"/>
          <ac:spMkLst>
            <pc:docMk/>
            <pc:sldMk cId="1074725472" sldId="273"/>
            <ac:spMk id="12" creationId="{94C582A2-A406-4C9B-A3DA-BA4EECAB37AC}"/>
          </ac:spMkLst>
        </pc:spChg>
      </pc:sldChg>
      <pc:sldChg chg="add">
        <pc:chgData name="Michael.Wride" userId="73e86dd9-941f-41bb-a967-8b9f41a66a8b" providerId="ADAL" clId="{27220378-18E5-4321-9B64-C7AADE072B98}" dt="2021-09-16T15:45:09.919" v="0"/>
        <pc:sldMkLst>
          <pc:docMk/>
          <pc:sldMk cId="2956204929" sldId="280"/>
        </pc:sldMkLst>
      </pc:sldChg>
      <pc:sldChg chg="delSp modSp add mod modClrScheme chgLayout">
        <pc:chgData name="Michael.Wride" userId="73e86dd9-941f-41bb-a967-8b9f41a66a8b" providerId="ADAL" clId="{27220378-18E5-4321-9B64-C7AADE072B98}" dt="2021-09-16T16:02:49.696" v="221" actId="700"/>
        <pc:sldMkLst>
          <pc:docMk/>
          <pc:sldMk cId="3069052256" sldId="286"/>
        </pc:sldMkLst>
        <pc:spChg chg="mod ord">
          <ac:chgData name="Michael.Wride" userId="73e86dd9-941f-41bb-a967-8b9f41a66a8b" providerId="ADAL" clId="{27220378-18E5-4321-9B64-C7AADE072B98}" dt="2021-09-16T16:02:49.696" v="221" actId="700"/>
          <ac:spMkLst>
            <pc:docMk/>
            <pc:sldMk cId="3069052256" sldId="286"/>
            <ac:spMk id="13" creationId="{D7199992-58FE-4335-A811-6AFA96B5595D}"/>
          </ac:spMkLst>
        </pc:spChg>
        <pc:spChg chg="del">
          <ac:chgData name="Michael.Wride" userId="73e86dd9-941f-41bb-a967-8b9f41a66a8b" providerId="ADAL" clId="{27220378-18E5-4321-9B64-C7AADE072B98}" dt="2021-09-16T16:02:49.696" v="221" actId="700"/>
          <ac:spMkLst>
            <pc:docMk/>
            <pc:sldMk cId="3069052256" sldId="286"/>
            <ac:spMk id="14" creationId="{E02B9606-F9BC-40CD-9467-6348ACE4102C}"/>
          </ac:spMkLst>
        </pc:spChg>
        <pc:spChg chg="del">
          <ac:chgData name="Michael.Wride" userId="73e86dd9-941f-41bb-a967-8b9f41a66a8b" providerId="ADAL" clId="{27220378-18E5-4321-9B64-C7AADE072B98}" dt="2021-09-16T16:02:49.696" v="221" actId="700"/>
          <ac:spMkLst>
            <pc:docMk/>
            <pc:sldMk cId="3069052256" sldId="286"/>
            <ac:spMk id="15" creationId="{A682397A-D234-4487-8E63-23B79C769633}"/>
          </ac:spMkLst>
        </pc:spChg>
        <pc:spChg chg="del">
          <ac:chgData name="Michael.Wride" userId="73e86dd9-941f-41bb-a967-8b9f41a66a8b" providerId="ADAL" clId="{27220378-18E5-4321-9B64-C7AADE072B98}" dt="2021-09-16T16:02:49.696" v="221" actId="700"/>
          <ac:spMkLst>
            <pc:docMk/>
            <pc:sldMk cId="3069052256" sldId="286"/>
            <ac:spMk id="16" creationId="{CF8FCB52-DD55-48F6-9F4A-D2A0F6586E95}"/>
          </ac:spMkLst>
        </pc:spChg>
      </pc:sldChg>
      <pc:sldChg chg="delSp add del setBg delDesignElem">
        <pc:chgData name="Michael.Wride" userId="73e86dd9-941f-41bb-a967-8b9f41a66a8b" providerId="ADAL" clId="{27220378-18E5-4321-9B64-C7AADE072B98}" dt="2021-09-16T16:03:00.491" v="224" actId="47"/>
        <pc:sldMkLst>
          <pc:docMk/>
          <pc:sldMk cId="1122585965" sldId="293"/>
        </pc:sldMkLst>
        <pc:spChg chg="del">
          <ac:chgData name="Michael.Wride" userId="73e86dd9-941f-41bb-a967-8b9f41a66a8b" providerId="ADAL" clId="{27220378-18E5-4321-9B64-C7AADE072B98}" dt="2021-09-16T15:47:09.724" v="21"/>
          <ac:spMkLst>
            <pc:docMk/>
            <pc:sldMk cId="1122585965" sldId="293"/>
            <ac:spMk id="10" creationId="{90D01200-0224-43C5-AB38-FB4D16B73FB7}"/>
          </ac:spMkLst>
        </pc:spChg>
        <pc:spChg chg="del">
          <ac:chgData name="Michael.Wride" userId="73e86dd9-941f-41bb-a967-8b9f41a66a8b" providerId="ADAL" clId="{27220378-18E5-4321-9B64-C7AADE072B98}" dt="2021-09-16T15:47:09.724" v="21"/>
          <ac:spMkLst>
            <pc:docMk/>
            <pc:sldMk cId="1122585965" sldId="293"/>
            <ac:spMk id="12" creationId="{728A44A4-A002-4A88-9FC9-1D0566C97A47}"/>
          </ac:spMkLst>
        </pc:spChg>
        <pc:spChg chg="del">
          <ac:chgData name="Michael.Wride" userId="73e86dd9-941f-41bb-a967-8b9f41a66a8b" providerId="ADAL" clId="{27220378-18E5-4321-9B64-C7AADE072B98}" dt="2021-09-16T15:47:09.724" v="21"/>
          <ac:spMkLst>
            <pc:docMk/>
            <pc:sldMk cId="1122585965" sldId="293"/>
            <ac:spMk id="14" creationId="{3E7D5C7B-DD16-401B-85CE-4AAA2A4F5136}"/>
          </ac:spMkLst>
        </pc:spChg>
      </pc:sldChg>
      <pc:sldChg chg="delSp add del setBg delDesignElem">
        <pc:chgData name="Michael.Wride" userId="73e86dd9-941f-41bb-a967-8b9f41a66a8b" providerId="ADAL" clId="{27220378-18E5-4321-9B64-C7AADE072B98}" dt="2021-09-16T16:03:05.449" v="226" actId="47"/>
        <pc:sldMkLst>
          <pc:docMk/>
          <pc:sldMk cId="2803727263" sldId="294"/>
        </pc:sldMkLst>
        <pc:spChg chg="del">
          <ac:chgData name="Michael.Wride" userId="73e86dd9-941f-41bb-a967-8b9f41a66a8b" providerId="ADAL" clId="{27220378-18E5-4321-9B64-C7AADE072B98}" dt="2021-09-16T15:47:09.724" v="21"/>
          <ac:spMkLst>
            <pc:docMk/>
            <pc:sldMk cId="2803727263" sldId="294"/>
            <ac:spMk id="10" creationId="{AFF8D2E5-2C4E-47B1-930B-6C82B7C31331}"/>
          </ac:spMkLst>
        </pc:spChg>
        <pc:spChg chg="del">
          <ac:chgData name="Michael.Wride" userId="73e86dd9-941f-41bb-a967-8b9f41a66a8b" providerId="ADAL" clId="{27220378-18E5-4321-9B64-C7AADE072B98}" dt="2021-09-16T15:47:09.724" v="21"/>
          <ac:spMkLst>
            <pc:docMk/>
            <pc:sldMk cId="2803727263" sldId="294"/>
            <ac:spMk id="12" creationId="{801E4ADA-0EA9-4930-846E-3C11E8BED6DD}"/>
          </ac:spMkLst>
        </pc:spChg>
        <pc:spChg chg="del">
          <ac:chgData name="Michael.Wride" userId="73e86dd9-941f-41bb-a967-8b9f41a66a8b" providerId="ADAL" clId="{27220378-18E5-4321-9B64-C7AADE072B98}" dt="2021-09-16T15:47:09.724" v="21"/>
          <ac:spMkLst>
            <pc:docMk/>
            <pc:sldMk cId="2803727263" sldId="294"/>
            <ac:spMk id="14" creationId="{FB92FFCE-0C90-454E-AA25-D4EE9A6C39C5}"/>
          </ac:spMkLst>
        </pc:spChg>
      </pc:sldChg>
      <pc:sldChg chg="modSp add mod setBg">
        <pc:chgData name="Michael.Wride" userId="73e86dd9-941f-41bb-a967-8b9f41a66a8b" providerId="ADAL" clId="{27220378-18E5-4321-9B64-C7AADE072B98}" dt="2021-09-16T16:03:28.593" v="228" actId="255"/>
        <pc:sldMkLst>
          <pc:docMk/>
          <pc:sldMk cId="1464784285" sldId="296"/>
        </pc:sldMkLst>
        <pc:spChg chg="mod">
          <ac:chgData name="Michael.Wride" userId="73e86dd9-941f-41bb-a967-8b9f41a66a8b" providerId="ADAL" clId="{27220378-18E5-4321-9B64-C7AADE072B98}" dt="2021-09-16T16:03:28.593" v="228" actId="255"/>
          <ac:spMkLst>
            <pc:docMk/>
            <pc:sldMk cId="1464784285" sldId="296"/>
            <ac:spMk id="3" creationId="{BCCD00E3-3E5E-4E21-AEF7-D69D6CD7446A}"/>
          </ac:spMkLst>
        </pc:spChg>
      </pc:sldChg>
      <pc:sldChg chg="modSp add mod">
        <pc:chgData name="Michael.Wride" userId="73e86dd9-941f-41bb-a967-8b9f41a66a8b" providerId="ADAL" clId="{27220378-18E5-4321-9B64-C7AADE072B98}" dt="2021-09-16T16:09:48.674" v="442" actId="207"/>
        <pc:sldMkLst>
          <pc:docMk/>
          <pc:sldMk cId="2275175635" sldId="300"/>
        </pc:sldMkLst>
        <pc:spChg chg="mod">
          <ac:chgData name="Michael.Wride" userId="73e86dd9-941f-41bb-a967-8b9f41a66a8b" providerId="ADAL" clId="{27220378-18E5-4321-9B64-C7AADE072B98}" dt="2021-09-16T16:08:53.551" v="428" actId="1076"/>
          <ac:spMkLst>
            <pc:docMk/>
            <pc:sldMk cId="2275175635" sldId="300"/>
            <ac:spMk id="13" creationId="{556610ED-3E2D-4E6A-ABD0-150F203E6B46}"/>
          </ac:spMkLst>
        </pc:spChg>
        <pc:spChg chg="mod">
          <ac:chgData name="Michael.Wride" userId="73e86dd9-941f-41bb-a967-8b9f41a66a8b" providerId="ADAL" clId="{27220378-18E5-4321-9B64-C7AADE072B98}" dt="2021-09-16T16:08:53.551" v="428" actId="1076"/>
          <ac:spMkLst>
            <pc:docMk/>
            <pc:sldMk cId="2275175635" sldId="300"/>
            <ac:spMk id="14" creationId="{1652BEFB-64C2-4506-BB0A-DE230F2AD42A}"/>
          </ac:spMkLst>
        </pc:spChg>
        <pc:spChg chg="mod">
          <ac:chgData name="Michael.Wride" userId="73e86dd9-941f-41bb-a967-8b9f41a66a8b" providerId="ADAL" clId="{27220378-18E5-4321-9B64-C7AADE072B98}" dt="2021-09-16T16:09:46.457" v="440" actId="207"/>
          <ac:spMkLst>
            <pc:docMk/>
            <pc:sldMk cId="2275175635" sldId="300"/>
            <ac:spMk id="23" creationId="{2F8BDB9A-6E49-4052-924A-83FDD2B0A487}"/>
          </ac:spMkLst>
        </pc:spChg>
        <pc:spChg chg="mod">
          <ac:chgData name="Michael.Wride" userId="73e86dd9-941f-41bb-a967-8b9f41a66a8b" providerId="ADAL" clId="{27220378-18E5-4321-9B64-C7AADE072B98}" dt="2021-09-16T16:09:45.738" v="439" actId="207"/>
          <ac:spMkLst>
            <pc:docMk/>
            <pc:sldMk cId="2275175635" sldId="300"/>
            <ac:spMk id="24" creationId="{2BE63BA8-EAF4-4B88-8D23-BEF6AA60CC23}"/>
          </ac:spMkLst>
        </pc:spChg>
        <pc:spChg chg="mod">
          <ac:chgData name="Michael.Wride" userId="73e86dd9-941f-41bb-a967-8b9f41a66a8b" providerId="ADAL" clId="{27220378-18E5-4321-9B64-C7AADE072B98}" dt="2021-09-16T16:09:48.674" v="442" actId="207"/>
          <ac:spMkLst>
            <pc:docMk/>
            <pc:sldMk cId="2275175635" sldId="300"/>
            <ac:spMk id="25" creationId="{34818BA8-E954-4497-B8B9-B67D92F6032D}"/>
          </ac:spMkLst>
        </pc:spChg>
        <pc:spChg chg="mod">
          <ac:chgData name="Michael.Wride" userId="73e86dd9-941f-41bb-a967-8b9f41a66a8b" providerId="ADAL" clId="{27220378-18E5-4321-9B64-C7AADE072B98}" dt="2021-09-16T16:09:47.482" v="441" actId="207"/>
          <ac:spMkLst>
            <pc:docMk/>
            <pc:sldMk cId="2275175635" sldId="300"/>
            <ac:spMk id="96" creationId="{34818BA8-E954-4497-B8B9-B67D92F6032D}"/>
          </ac:spMkLst>
        </pc:spChg>
        <pc:cxnChg chg="mod">
          <ac:chgData name="Michael.Wride" userId="73e86dd9-941f-41bb-a967-8b9f41a66a8b" providerId="ADAL" clId="{27220378-18E5-4321-9B64-C7AADE072B98}" dt="2021-09-16T16:08:53.551" v="428" actId="1076"/>
          <ac:cxnSpMkLst>
            <pc:docMk/>
            <pc:sldMk cId="2275175635" sldId="300"/>
            <ac:cxnSpMk id="38" creationId="{66F01420-E00A-46BC-9AE5-EDE89E81F291}"/>
          </ac:cxnSpMkLst>
        </pc:cxnChg>
        <pc:cxnChg chg="mod">
          <ac:chgData name="Michael.Wride" userId="73e86dd9-941f-41bb-a967-8b9f41a66a8b" providerId="ADAL" clId="{27220378-18E5-4321-9B64-C7AADE072B98}" dt="2021-09-16T16:08:53.551" v="428" actId="1076"/>
          <ac:cxnSpMkLst>
            <pc:docMk/>
            <pc:sldMk cId="2275175635" sldId="300"/>
            <ac:cxnSpMk id="97" creationId="{66F01420-E00A-46BC-9AE5-EDE89E81F291}"/>
          </ac:cxnSpMkLst>
        </pc:cxnChg>
      </pc:sldChg>
      <pc:sldChg chg="delSp add del setBg delDesignElem">
        <pc:chgData name="Michael.Wride" userId="73e86dd9-941f-41bb-a967-8b9f41a66a8b" providerId="ADAL" clId="{27220378-18E5-4321-9B64-C7AADE072B98}" dt="2021-09-16T16:03:40.898" v="229" actId="47"/>
        <pc:sldMkLst>
          <pc:docMk/>
          <pc:sldMk cId="2382914283" sldId="301"/>
        </pc:sldMkLst>
        <pc:spChg chg="del">
          <ac:chgData name="Michael.Wride" userId="73e86dd9-941f-41bb-a967-8b9f41a66a8b" providerId="ADAL" clId="{27220378-18E5-4321-9B64-C7AADE072B98}" dt="2021-09-16T15:47:09.724" v="21"/>
          <ac:spMkLst>
            <pc:docMk/>
            <pc:sldMk cId="2382914283" sldId="301"/>
            <ac:spMk id="8" creationId="{1C799903-48D5-4A31-A1A2-541072D9771E}"/>
          </ac:spMkLst>
        </pc:spChg>
        <pc:spChg chg="del">
          <ac:chgData name="Michael.Wride" userId="73e86dd9-941f-41bb-a967-8b9f41a66a8b" providerId="ADAL" clId="{27220378-18E5-4321-9B64-C7AADE072B98}" dt="2021-09-16T15:47:09.724" v="21"/>
          <ac:spMkLst>
            <pc:docMk/>
            <pc:sldMk cId="2382914283" sldId="301"/>
            <ac:spMk id="10" creationId="{8EFFF109-FC58-4FD3-BE05-9775A1310F55}"/>
          </ac:spMkLst>
        </pc:spChg>
        <pc:spChg chg="del">
          <ac:chgData name="Michael.Wride" userId="73e86dd9-941f-41bb-a967-8b9f41a66a8b" providerId="ADAL" clId="{27220378-18E5-4321-9B64-C7AADE072B98}" dt="2021-09-16T15:47:09.724" v="21"/>
          <ac:spMkLst>
            <pc:docMk/>
            <pc:sldMk cId="2382914283" sldId="301"/>
            <ac:spMk id="12" creationId="{E1B96AD6-92A9-4273-A62B-96A1C3E0BA95}"/>
          </ac:spMkLst>
        </pc:spChg>
        <pc:spChg chg="del">
          <ac:chgData name="Michael.Wride" userId="73e86dd9-941f-41bb-a967-8b9f41a66a8b" providerId="ADAL" clId="{27220378-18E5-4321-9B64-C7AADE072B98}" dt="2021-09-16T15:47:09.724" v="21"/>
          <ac:spMkLst>
            <pc:docMk/>
            <pc:sldMk cId="2382914283" sldId="301"/>
            <ac:spMk id="14" creationId="{463EEC44-1BA3-44ED-81FC-A644B04B2A44}"/>
          </ac:spMkLst>
        </pc:spChg>
      </pc:sldChg>
      <pc:sldChg chg="modSp add mod">
        <pc:chgData name="Michael.Wride" userId="73e86dd9-941f-41bb-a967-8b9f41a66a8b" providerId="ADAL" clId="{27220378-18E5-4321-9B64-C7AADE072B98}" dt="2021-09-16T15:47:09.765" v="22" actId="27636"/>
        <pc:sldMkLst>
          <pc:docMk/>
          <pc:sldMk cId="2773583183" sldId="302"/>
        </pc:sldMkLst>
        <pc:spChg chg="mod">
          <ac:chgData name="Michael.Wride" userId="73e86dd9-941f-41bb-a967-8b9f41a66a8b" providerId="ADAL" clId="{27220378-18E5-4321-9B64-C7AADE072B98}" dt="2021-09-16T15:47:09.765" v="22" actId="27636"/>
          <ac:spMkLst>
            <pc:docMk/>
            <pc:sldMk cId="2773583183" sldId="302"/>
            <ac:spMk id="2" creationId="{6C31CBDE-045D-4DD0-B502-90FAB05872EE}"/>
          </ac:spMkLst>
        </pc:spChg>
      </pc:sldChg>
      <pc:sldChg chg="addSp modSp add mod">
        <pc:chgData name="Michael.Wride" userId="73e86dd9-941f-41bb-a967-8b9f41a66a8b" providerId="ADAL" clId="{27220378-18E5-4321-9B64-C7AADE072B98}" dt="2021-09-16T16:01:23.023" v="215" actId="20577"/>
        <pc:sldMkLst>
          <pc:docMk/>
          <pc:sldMk cId="3969172358" sldId="305"/>
        </pc:sldMkLst>
        <pc:graphicFrameChg chg="mod modGraphic">
          <ac:chgData name="Michael.Wride" userId="73e86dd9-941f-41bb-a967-8b9f41a66a8b" providerId="ADAL" clId="{27220378-18E5-4321-9B64-C7AADE072B98}" dt="2021-09-16T16:01:23.023" v="215" actId="20577"/>
          <ac:graphicFrameMkLst>
            <pc:docMk/>
            <pc:sldMk cId="3969172358" sldId="305"/>
            <ac:graphicFrameMk id="5" creationId="{06A0E147-AFB5-4F21-9F12-3A588E0E80B2}"/>
          </ac:graphicFrameMkLst>
        </pc:graphicFrameChg>
        <pc:picChg chg="add mod">
          <ac:chgData name="Michael.Wride" userId="73e86dd9-941f-41bb-a967-8b9f41a66a8b" providerId="ADAL" clId="{27220378-18E5-4321-9B64-C7AADE072B98}" dt="2021-09-16T15:58:38.330" v="172" actId="1076"/>
          <ac:picMkLst>
            <pc:docMk/>
            <pc:sldMk cId="3969172358" sldId="305"/>
            <ac:picMk id="2" creationId="{BB7CE5BC-CB0E-4EE6-8BFC-FEDFDF335DE4}"/>
          </ac:picMkLst>
        </pc:picChg>
        <pc:picChg chg="add mod">
          <ac:chgData name="Michael.Wride" userId="73e86dd9-941f-41bb-a967-8b9f41a66a8b" providerId="ADAL" clId="{27220378-18E5-4321-9B64-C7AADE072B98}" dt="2021-09-16T15:58:44.266" v="178" actId="1035"/>
          <ac:picMkLst>
            <pc:docMk/>
            <pc:sldMk cId="3969172358" sldId="305"/>
            <ac:picMk id="1026" creationId="{B6BB72A6-29E3-4274-8052-952872F2AFD7}"/>
          </ac:picMkLst>
        </pc:picChg>
      </pc:sldChg>
      <pc:sldChg chg="delSp add setBg delDesignElem">
        <pc:chgData name="Michael.Wride" userId="73e86dd9-941f-41bb-a967-8b9f41a66a8b" providerId="ADAL" clId="{27220378-18E5-4321-9B64-C7AADE072B98}" dt="2021-09-16T15:47:09.724" v="21"/>
        <pc:sldMkLst>
          <pc:docMk/>
          <pc:sldMk cId="2015998805" sldId="313"/>
        </pc:sldMkLst>
        <pc:spChg chg="del">
          <ac:chgData name="Michael.Wride" userId="73e86dd9-941f-41bb-a967-8b9f41a66a8b" providerId="ADAL" clId="{27220378-18E5-4321-9B64-C7AADE072B98}" dt="2021-09-16T15:47:09.724" v="21"/>
          <ac:spMkLst>
            <pc:docMk/>
            <pc:sldMk cId="2015998805" sldId="313"/>
            <ac:spMk id="12" creationId="{37C89E4B-3C9F-44B9-8B86-D9E3D112D8EC}"/>
          </ac:spMkLst>
        </pc:spChg>
        <pc:cxnChg chg="del">
          <ac:chgData name="Michael.Wride" userId="73e86dd9-941f-41bb-a967-8b9f41a66a8b" providerId="ADAL" clId="{27220378-18E5-4321-9B64-C7AADE072B98}" dt="2021-09-16T15:47:09.724" v="21"/>
          <ac:cxnSpMkLst>
            <pc:docMk/>
            <pc:sldMk cId="2015998805" sldId="313"/>
            <ac:cxnSpMk id="14" creationId="{AA2EAA10-076F-46BD-8F0F-B9A2FB77A85C}"/>
          </ac:cxnSpMkLst>
        </pc:cxnChg>
        <pc:cxnChg chg="del">
          <ac:chgData name="Michael.Wride" userId="73e86dd9-941f-41bb-a967-8b9f41a66a8b" providerId="ADAL" clId="{27220378-18E5-4321-9B64-C7AADE072B98}" dt="2021-09-16T15:47:09.724" v="21"/>
          <ac:cxnSpMkLst>
            <pc:docMk/>
            <pc:sldMk cId="2015998805" sldId="313"/>
            <ac:cxnSpMk id="16" creationId="{D891E407-403B-4764-86C9-33A56D3BCAA3}"/>
          </ac:cxnSpMkLst>
        </pc:cxnChg>
      </pc:sldChg>
      <pc:sldChg chg="add">
        <pc:chgData name="Michael.Wride" userId="73e86dd9-941f-41bb-a967-8b9f41a66a8b" providerId="ADAL" clId="{27220378-18E5-4321-9B64-C7AADE072B98}" dt="2021-09-16T15:45:09.919" v="0"/>
        <pc:sldMkLst>
          <pc:docMk/>
          <pc:sldMk cId="532787353" sldId="314"/>
        </pc:sldMkLst>
      </pc:sldChg>
      <pc:sldChg chg="modSp add mod">
        <pc:chgData name="Michael.Wride" userId="73e86dd9-941f-41bb-a967-8b9f41a66a8b" providerId="ADAL" clId="{27220378-18E5-4321-9B64-C7AADE072B98}" dt="2021-09-16T16:09:43.882" v="437" actId="207"/>
        <pc:sldMkLst>
          <pc:docMk/>
          <pc:sldMk cId="2878381855" sldId="315"/>
        </pc:sldMkLst>
        <pc:spChg chg="mod">
          <ac:chgData name="Michael.Wride" userId="73e86dd9-941f-41bb-a967-8b9f41a66a8b" providerId="ADAL" clId="{27220378-18E5-4321-9B64-C7AADE072B98}" dt="2021-09-16T15:45:09.977" v="2" actId="27636"/>
          <ac:spMkLst>
            <pc:docMk/>
            <pc:sldMk cId="2878381855" sldId="315"/>
            <ac:spMk id="13" creationId="{556610ED-3E2D-4E6A-ABD0-150F203E6B46}"/>
          </ac:spMkLst>
        </pc:spChg>
        <pc:spChg chg="mod">
          <ac:chgData name="Michael.Wride" userId="73e86dd9-941f-41bb-a967-8b9f41a66a8b" providerId="ADAL" clId="{27220378-18E5-4321-9B64-C7AADE072B98}" dt="2021-09-16T16:09:43.882" v="437" actId="207"/>
          <ac:spMkLst>
            <pc:docMk/>
            <pc:sldMk cId="2878381855" sldId="315"/>
            <ac:spMk id="24" creationId="{2BE63BA8-EAF4-4B88-8D23-BEF6AA60CC23}"/>
          </ac:spMkLst>
        </pc:spChg>
      </pc:sldChg>
      <pc:sldChg chg="modSp add mod">
        <pc:chgData name="Michael.Wride" userId="73e86dd9-941f-41bb-a967-8b9f41a66a8b" providerId="ADAL" clId="{27220378-18E5-4321-9B64-C7AADE072B98}" dt="2021-09-16T15:45:09.977" v="3" actId="27636"/>
        <pc:sldMkLst>
          <pc:docMk/>
          <pc:sldMk cId="349690903" sldId="316"/>
        </pc:sldMkLst>
        <pc:spChg chg="mod">
          <ac:chgData name="Michael.Wride" userId="73e86dd9-941f-41bb-a967-8b9f41a66a8b" providerId="ADAL" clId="{27220378-18E5-4321-9B64-C7AADE072B98}" dt="2021-09-16T15:45:09.977" v="3" actId="27636"/>
          <ac:spMkLst>
            <pc:docMk/>
            <pc:sldMk cId="349690903" sldId="316"/>
            <ac:spMk id="13" creationId="{556610ED-3E2D-4E6A-ABD0-150F203E6B46}"/>
          </ac:spMkLst>
        </pc:spChg>
      </pc:sldChg>
      <pc:sldChg chg="add">
        <pc:chgData name="Michael.Wride" userId="73e86dd9-941f-41bb-a967-8b9f41a66a8b" providerId="ADAL" clId="{27220378-18E5-4321-9B64-C7AADE072B98}" dt="2021-09-16T15:45:09.919" v="0"/>
        <pc:sldMkLst>
          <pc:docMk/>
          <pc:sldMk cId="2428268400" sldId="317"/>
        </pc:sldMkLst>
      </pc:sldChg>
      <pc:sldChg chg="modSp add mod">
        <pc:chgData name="Michael.Wride" userId="73e86dd9-941f-41bb-a967-8b9f41a66a8b" providerId="ADAL" clId="{27220378-18E5-4321-9B64-C7AADE072B98}" dt="2021-09-16T16:02:42.196" v="220" actId="1076"/>
        <pc:sldMkLst>
          <pc:docMk/>
          <pc:sldMk cId="2377755148" sldId="318"/>
        </pc:sldMkLst>
        <pc:spChg chg="mod">
          <ac:chgData name="Michael.Wride" userId="73e86dd9-941f-41bb-a967-8b9f41a66a8b" providerId="ADAL" clId="{27220378-18E5-4321-9B64-C7AADE072B98}" dt="2021-09-16T15:45:09.999" v="6" actId="27636"/>
          <ac:spMkLst>
            <pc:docMk/>
            <pc:sldMk cId="2377755148" sldId="318"/>
            <ac:spMk id="27" creationId="{00000000-0000-0000-0000-000000000000}"/>
          </ac:spMkLst>
        </pc:spChg>
        <pc:spChg chg="mod">
          <ac:chgData name="Michael.Wride" userId="73e86dd9-941f-41bb-a967-8b9f41a66a8b" providerId="ADAL" clId="{27220378-18E5-4321-9B64-C7AADE072B98}" dt="2021-09-16T16:02:27.059" v="216" actId="1076"/>
          <ac:spMkLst>
            <pc:docMk/>
            <pc:sldMk cId="2377755148" sldId="318"/>
            <ac:spMk id="37" creationId="{00000000-0000-0000-0000-000000000000}"/>
          </ac:spMkLst>
        </pc:spChg>
        <pc:spChg chg="mod">
          <ac:chgData name="Michael.Wride" userId="73e86dd9-941f-41bb-a967-8b9f41a66a8b" providerId="ADAL" clId="{27220378-18E5-4321-9B64-C7AADE072B98}" dt="2021-09-16T16:02:30.125" v="217" actId="1076"/>
          <ac:spMkLst>
            <pc:docMk/>
            <pc:sldMk cId="2377755148" sldId="318"/>
            <ac:spMk id="39" creationId="{00000000-0000-0000-0000-000000000000}"/>
          </ac:spMkLst>
        </pc:spChg>
        <pc:spChg chg="mod">
          <ac:chgData name="Michael.Wride" userId="73e86dd9-941f-41bb-a967-8b9f41a66a8b" providerId="ADAL" clId="{27220378-18E5-4321-9B64-C7AADE072B98}" dt="2021-09-16T16:02:42.196" v="220" actId="1076"/>
          <ac:spMkLst>
            <pc:docMk/>
            <pc:sldMk cId="2377755148" sldId="318"/>
            <ac:spMk id="52" creationId="{00000000-0000-0000-0000-000000000000}"/>
          </ac:spMkLst>
        </pc:spChg>
        <pc:picChg chg="mod">
          <ac:chgData name="Michael.Wride" userId="73e86dd9-941f-41bb-a967-8b9f41a66a8b" providerId="ADAL" clId="{27220378-18E5-4321-9B64-C7AADE072B98}" dt="2021-09-16T16:02:37.852" v="219" actId="1076"/>
          <ac:picMkLst>
            <pc:docMk/>
            <pc:sldMk cId="2377755148" sldId="318"/>
            <ac:picMk id="5125" creationId="{00000000-0000-0000-0000-000000000000}"/>
          </ac:picMkLst>
        </pc:picChg>
      </pc:sldChg>
      <pc:sldChg chg="modSp add del mod">
        <pc:chgData name="Michael.Wride" userId="73e86dd9-941f-41bb-a967-8b9f41a66a8b" providerId="ADAL" clId="{27220378-18E5-4321-9B64-C7AADE072B98}" dt="2021-09-16T16:01:12.008" v="201" actId="47"/>
        <pc:sldMkLst>
          <pc:docMk/>
          <pc:sldMk cId="2032573255" sldId="319"/>
        </pc:sldMkLst>
        <pc:spChg chg="mod">
          <ac:chgData name="Michael.Wride" userId="73e86dd9-941f-41bb-a967-8b9f41a66a8b" providerId="ADAL" clId="{27220378-18E5-4321-9B64-C7AADE072B98}" dt="2021-09-16T16:00:56.723" v="197" actId="21"/>
          <ac:spMkLst>
            <pc:docMk/>
            <pc:sldMk cId="2032573255" sldId="319"/>
            <ac:spMk id="43" creationId="{CF39D3B5-ABDB-4DFF-8107-EF97569C9BBE}"/>
          </ac:spMkLst>
        </pc:spChg>
        <pc:spChg chg="mod">
          <ac:chgData name="Michael.Wride" userId="73e86dd9-941f-41bb-a967-8b9f41a66a8b" providerId="ADAL" clId="{27220378-18E5-4321-9B64-C7AADE072B98}" dt="2021-09-16T15:45:09.997" v="5" actId="27636"/>
          <ac:spMkLst>
            <pc:docMk/>
            <pc:sldMk cId="2032573255" sldId="319"/>
            <ac:spMk id="75" creationId="{6488F643-327C-4A41-9703-B4932AF5A2C9}"/>
          </ac:spMkLst>
        </pc:spChg>
        <pc:spChg chg="mod">
          <ac:chgData name="Michael.Wride" userId="73e86dd9-941f-41bb-a967-8b9f41a66a8b" providerId="ADAL" clId="{27220378-18E5-4321-9B64-C7AADE072B98}" dt="2021-09-16T15:45:09.995" v="4" actId="27636"/>
          <ac:spMkLst>
            <pc:docMk/>
            <pc:sldMk cId="2032573255" sldId="319"/>
            <ac:spMk id="76" creationId="{8EE4272D-3A75-4E40-B1D6-C8D1636AB572}"/>
          </ac:spMkLst>
        </pc:spChg>
      </pc:sldChg>
      <pc:sldChg chg="modSp add mod">
        <pc:chgData name="Michael.Wride" userId="73e86dd9-941f-41bb-a967-8b9f41a66a8b" providerId="ADAL" clId="{27220378-18E5-4321-9B64-C7AADE072B98}" dt="2021-09-16T16:04:39.147" v="252" actId="1035"/>
        <pc:sldMkLst>
          <pc:docMk/>
          <pc:sldMk cId="2860629381" sldId="320"/>
        </pc:sldMkLst>
        <pc:spChg chg="mod">
          <ac:chgData name="Michael.Wride" userId="73e86dd9-941f-41bb-a967-8b9f41a66a8b" providerId="ADAL" clId="{27220378-18E5-4321-9B64-C7AADE072B98}" dt="2021-09-16T16:04:11.413" v="231" actId="1076"/>
          <ac:spMkLst>
            <pc:docMk/>
            <pc:sldMk cId="2860629381" sldId="320"/>
            <ac:spMk id="32" creationId="{BE61C40B-78B6-4F7E-9C7A-211EE1D81C95}"/>
          </ac:spMkLst>
        </pc:spChg>
        <pc:spChg chg="mod">
          <ac:chgData name="Michael.Wride" userId="73e86dd9-941f-41bb-a967-8b9f41a66a8b" providerId="ADAL" clId="{27220378-18E5-4321-9B64-C7AADE072B98}" dt="2021-09-16T16:04:39.147" v="252" actId="1035"/>
          <ac:spMkLst>
            <pc:docMk/>
            <pc:sldMk cId="2860629381" sldId="320"/>
            <ac:spMk id="33" creationId="{5C758009-BE79-4185-B1C5-F21DF068C96E}"/>
          </ac:spMkLst>
        </pc:spChg>
        <pc:spChg chg="mod">
          <ac:chgData name="Michael.Wride" userId="73e86dd9-941f-41bb-a967-8b9f41a66a8b" providerId="ADAL" clId="{27220378-18E5-4321-9B64-C7AADE072B98}" dt="2021-09-16T16:04:39.147" v="252" actId="1035"/>
          <ac:spMkLst>
            <pc:docMk/>
            <pc:sldMk cId="2860629381" sldId="320"/>
            <ac:spMk id="34" creationId="{76E4D48A-548B-4936-8D8A-23C189811650}"/>
          </ac:spMkLst>
        </pc:spChg>
        <pc:spChg chg="mod">
          <ac:chgData name="Michael.Wride" userId="73e86dd9-941f-41bb-a967-8b9f41a66a8b" providerId="ADAL" clId="{27220378-18E5-4321-9B64-C7AADE072B98}" dt="2021-09-16T16:04:39.147" v="252" actId="1035"/>
          <ac:spMkLst>
            <pc:docMk/>
            <pc:sldMk cId="2860629381" sldId="320"/>
            <ac:spMk id="53" creationId="{1E222F7A-F587-4C20-980B-2B5A9C7F1178}"/>
          </ac:spMkLst>
        </pc:spChg>
        <pc:spChg chg="mod">
          <ac:chgData name="Michael.Wride" userId="73e86dd9-941f-41bb-a967-8b9f41a66a8b" providerId="ADAL" clId="{27220378-18E5-4321-9B64-C7AADE072B98}" dt="2021-09-16T16:04:39.147" v="252" actId="1035"/>
          <ac:spMkLst>
            <pc:docMk/>
            <pc:sldMk cId="2860629381" sldId="320"/>
            <ac:spMk id="54" creationId="{9E7EC76C-7401-4C26-8DF7-39767628ED93}"/>
          </ac:spMkLst>
        </pc:spChg>
        <pc:spChg chg="mod">
          <ac:chgData name="Michael.Wride" userId="73e86dd9-941f-41bb-a967-8b9f41a66a8b" providerId="ADAL" clId="{27220378-18E5-4321-9B64-C7AADE072B98}" dt="2021-09-16T16:04:39.147" v="252" actId="1035"/>
          <ac:spMkLst>
            <pc:docMk/>
            <pc:sldMk cId="2860629381" sldId="320"/>
            <ac:spMk id="57" creationId="{EA963C49-E96D-44A2-AE10-07B69C228E7F}"/>
          </ac:spMkLst>
        </pc:spChg>
        <pc:spChg chg="mod">
          <ac:chgData name="Michael.Wride" userId="73e86dd9-941f-41bb-a967-8b9f41a66a8b" providerId="ADAL" clId="{27220378-18E5-4321-9B64-C7AADE072B98}" dt="2021-09-16T16:04:39.147" v="252" actId="1035"/>
          <ac:spMkLst>
            <pc:docMk/>
            <pc:sldMk cId="2860629381" sldId="320"/>
            <ac:spMk id="58" creationId="{17E8B6CA-6326-4BC9-915C-791C8DF9A95F}"/>
          </ac:spMkLst>
        </pc:spChg>
        <pc:spChg chg="mod">
          <ac:chgData name="Michael.Wride" userId="73e86dd9-941f-41bb-a967-8b9f41a66a8b" providerId="ADAL" clId="{27220378-18E5-4321-9B64-C7AADE072B98}" dt="2021-09-16T16:04:39.147" v="252" actId="1035"/>
          <ac:spMkLst>
            <pc:docMk/>
            <pc:sldMk cId="2860629381" sldId="320"/>
            <ac:spMk id="61" creationId="{163D4AE3-9847-4068-A9ED-274A1BD9C23F}"/>
          </ac:spMkLst>
        </pc:spChg>
        <pc:spChg chg="mod">
          <ac:chgData name="Michael.Wride" userId="73e86dd9-941f-41bb-a967-8b9f41a66a8b" providerId="ADAL" clId="{27220378-18E5-4321-9B64-C7AADE072B98}" dt="2021-09-16T16:04:39.147" v="252" actId="1035"/>
          <ac:spMkLst>
            <pc:docMk/>
            <pc:sldMk cId="2860629381" sldId="320"/>
            <ac:spMk id="62" creationId="{0ABA224F-34E0-4999-82E5-B9AC566936BC}"/>
          </ac:spMkLst>
        </pc:spChg>
        <pc:spChg chg="mod">
          <ac:chgData name="Michael.Wride" userId="73e86dd9-941f-41bb-a967-8b9f41a66a8b" providerId="ADAL" clId="{27220378-18E5-4321-9B64-C7AADE072B98}" dt="2021-09-16T16:04:39.147" v="252" actId="1035"/>
          <ac:spMkLst>
            <pc:docMk/>
            <pc:sldMk cId="2860629381" sldId="320"/>
            <ac:spMk id="65" creationId="{C4BA1F3C-CD1B-4C89-9E5A-B93C026CE870}"/>
          </ac:spMkLst>
        </pc:spChg>
        <pc:spChg chg="mod">
          <ac:chgData name="Michael.Wride" userId="73e86dd9-941f-41bb-a967-8b9f41a66a8b" providerId="ADAL" clId="{27220378-18E5-4321-9B64-C7AADE072B98}" dt="2021-09-16T16:04:39.147" v="252" actId="1035"/>
          <ac:spMkLst>
            <pc:docMk/>
            <pc:sldMk cId="2860629381" sldId="320"/>
            <ac:spMk id="66" creationId="{D353A5F6-F711-4434-ADCE-8F086210B163}"/>
          </ac:spMkLst>
        </pc:spChg>
        <pc:cxnChg chg="mod">
          <ac:chgData name="Michael.Wride" userId="73e86dd9-941f-41bb-a967-8b9f41a66a8b" providerId="ADAL" clId="{27220378-18E5-4321-9B64-C7AADE072B98}" dt="2021-09-16T16:04:39.147" v="252" actId="1035"/>
          <ac:cxnSpMkLst>
            <pc:docMk/>
            <pc:sldMk cId="2860629381" sldId="320"/>
            <ac:cxnSpMk id="69" creationId="{4D0AEA4A-C14C-4E5E-A167-CA1E6C6020E9}"/>
          </ac:cxnSpMkLst>
        </pc:cxnChg>
        <pc:cxnChg chg="mod">
          <ac:chgData name="Michael.Wride" userId="73e86dd9-941f-41bb-a967-8b9f41a66a8b" providerId="ADAL" clId="{27220378-18E5-4321-9B64-C7AADE072B98}" dt="2021-09-16T16:04:39.147" v="252" actId="1035"/>
          <ac:cxnSpMkLst>
            <pc:docMk/>
            <pc:sldMk cId="2860629381" sldId="320"/>
            <ac:cxnSpMk id="70" creationId="{AB3EAE24-2076-405A-859E-B6AC8536AEC0}"/>
          </ac:cxnSpMkLst>
        </pc:cxnChg>
        <pc:cxnChg chg="mod">
          <ac:chgData name="Michael.Wride" userId="73e86dd9-941f-41bb-a967-8b9f41a66a8b" providerId="ADAL" clId="{27220378-18E5-4321-9B64-C7AADE072B98}" dt="2021-09-16T16:04:39.147" v="252" actId="1035"/>
          <ac:cxnSpMkLst>
            <pc:docMk/>
            <pc:sldMk cId="2860629381" sldId="320"/>
            <ac:cxnSpMk id="71" creationId="{C68B732A-CAC7-481E-901D-F9576196D6E0}"/>
          </ac:cxnSpMkLst>
        </pc:cxnChg>
        <pc:cxnChg chg="mod">
          <ac:chgData name="Michael.Wride" userId="73e86dd9-941f-41bb-a967-8b9f41a66a8b" providerId="ADAL" clId="{27220378-18E5-4321-9B64-C7AADE072B98}" dt="2021-09-16T16:04:39.147" v="252" actId="1035"/>
          <ac:cxnSpMkLst>
            <pc:docMk/>
            <pc:sldMk cId="2860629381" sldId="320"/>
            <ac:cxnSpMk id="72" creationId="{6DDCEB39-5B01-4192-A706-5243D1F2C969}"/>
          </ac:cxnSpMkLst>
        </pc:cxnChg>
      </pc:sldChg>
      <pc:sldChg chg="add">
        <pc:chgData name="Michael.Wride" userId="73e86dd9-941f-41bb-a967-8b9f41a66a8b" providerId="ADAL" clId="{27220378-18E5-4321-9B64-C7AADE072B98}" dt="2021-09-16T15:45:09.919" v="0"/>
        <pc:sldMkLst>
          <pc:docMk/>
          <pc:sldMk cId="2956907877" sldId="321"/>
        </pc:sldMkLst>
      </pc:sldChg>
      <pc:sldChg chg="delSp add del setBg delDesignElem">
        <pc:chgData name="Michael.Wride" userId="73e86dd9-941f-41bb-a967-8b9f41a66a8b" providerId="ADAL" clId="{27220378-18E5-4321-9B64-C7AADE072B98}" dt="2021-09-16T16:03:01.541" v="225" actId="47"/>
        <pc:sldMkLst>
          <pc:docMk/>
          <pc:sldMk cId="2090964095" sldId="322"/>
        </pc:sldMkLst>
        <pc:spChg chg="del">
          <ac:chgData name="Michael.Wride" userId="73e86dd9-941f-41bb-a967-8b9f41a66a8b" providerId="ADAL" clId="{27220378-18E5-4321-9B64-C7AADE072B98}" dt="2021-09-16T15:47:09.724" v="21"/>
          <ac:spMkLst>
            <pc:docMk/>
            <pc:sldMk cId="2090964095" sldId="322"/>
            <ac:spMk id="42" creationId="{7D5D2E51-A652-4FCB-ADE3-8974F2723C34}"/>
          </ac:spMkLst>
        </pc:spChg>
        <pc:spChg chg="del">
          <ac:chgData name="Michael.Wride" userId="73e86dd9-941f-41bb-a967-8b9f41a66a8b" providerId="ADAL" clId="{27220378-18E5-4321-9B64-C7AADE072B98}" dt="2021-09-16T15:47:09.724" v="21"/>
          <ac:spMkLst>
            <pc:docMk/>
            <pc:sldMk cId="2090964095" sldId="322"/>
            <ac:spMk id="44" creationId="{08E18253-076D-4D89-968E-FCD8887E2B27}"/>
          </ac:spMkLst>
        </pc:spChg>
        <pc:spChg chg="del">
          <ac:chgData name="Michael.Wride" userId="73e86dd9-941f-41bb-a967-8b9f41a66a8b" providerId="ADAL" clId="{27220378-18E5-4321-9B64-C7AADE072B98}" dt="2021-09-16T15:47:09.724" v="21"/>
          <ac:spMkLst>
            <pc:docMk/>
            <pc:sldMk cId="2090964095" sldId="322"/>
            <ac:spMk id="46" creationId="{F6EBCC24-DE3B-4BAD-9624-83E1C2D665DD}"/>
          </ac:spMkLst>
        </pc:spChg>
        <pc:spChg chg="del">
          <ac:chgData name="Michael.Wride" userId="73e86dd9-941f-41bb-a967-8b9f41a66a8b" providerId="ADAL" clId="{27220378-18E5-4321-9B64-C7AADE072B98}" dt="2021-09-16T15:47:09.724" v="21"/>
          <ac:spMkLst>
            <pc:docMk/>
            <pc:sldMk cId="2090964095" sldId="322"/>
            <ac:spMk id="48" creationId="{8C07AF1D-AB44-447B-BC2F-DBECCC06C02A}"/>
          </ac:spMkLst>
        </pc:spChg>
        <pc:spChg chg="del">
          <ac:chgData name="Michael.Wride" userId="73e86dd9-941f-41bb-a967-8b9f41a66a8b" providerId="ADAL" clId="{27220378-18E5-4321-9B64-C7AADE072B98}" dt="2021-09-16T15:47:09.724" v="21"/>
          <ac:spMkLst>
            <pc:docMk/>
            <pc:sldMk cId="2090964095" sldId="322"/>
            <ac:spMk id="50" creationId="{6FCD70E2-BD62-41E4-975D-E58B07928F6F}"/>
          </ac:spMkLst>
        </pc:spChg>
      </pc:sldChg>
      <pc:sldChg chg="delSp modSp add mod ord setBg delDesignElem">
        <pc:chgData name="Michael.Wride" userId="73e86dd9-941f-41bb-a967-8b9f41a66a8b" providerId="ADAL" clId="{27220378-18E5-4321-9B64-C7AADE072B98}" dt="2021-09-16T16:08:25.911" v="427" actId="20577"/>
        <pc:sldMkLst>
          <pc:docMk/>
          <pc:sldMk cId="1370515182" sldId="325"/>
        </pc:sldMkLst>
        <pc:spChg chg="mod">
          <ac:chgData name="Michael.Wride" userId="73e86dd9-941f-41bb-a967-8b9f41a66a8b" providerId="ADAL" clId="{27220378-18E5-4321-9B64-C7AADE072B98}" dt="2021-09-16T16:08:25.911" v="427" actId="20577"/>
          <ac:spMkLst>
            <pc:docMk/>
            <pc:sldMk cId="1370515182" sldId="325"/>
            <ac:spMk id="3" creationId="{FC4C6D73-1F54-7D44-BB28-ED3B28E8336E}"/>
          </ac:spMkLst>
        </pc:spChg>
        <pc:spChg chg="del">
          <ac:chgData name="Michael.Wride" userId="73e86dd9-941f-41bb-a967-8b9f41a66a8b" providerId="ADAL" clId="{27220378-18E5-4321-9B64-C7AADE072B98}" dt="2021-09-16T15:46:14.864" v="12"/>
          <ac:spMkLst>
            <pc:docMk/>
            <pc:sldMk cId="1370515182" sldId="325"/>
            <ac:spMk id="21" creationId="{90D01200-0224-43C5-AB38-FB4D16B73FB7}"/>
          </ac:spMkLst>
        </pc:spChg>
        <pc:spChg chg="del">
          <ac:chgData name="Michael.Wride" userId="73e86dd9-941f-41bb-a967-8b9f41a66a8b" providerId="ADAL" clId="{27220378-18E5-4321-9B64-C7AADE072B98}" dt="2021-09-16T15:46:14.864" v="12"/>
          <ac:spMkLst>
            <pc:docMk/>
            <pc:sldMk cId="1370515182" sldId="325"/>
            <ac:spMk id="23" creationId="{728A44A4-A002-4A88-9FC9-1D0566C97A47}"/>
          </ac:spMkLst>
        </pc:spChg>
        <pc:spChg chg="del">
          <ac:chgData name="Michael.Wride" userId="73e86dd9-941f-41bb-a967-8b9f41a66a8b" providerId="ADAL" clId="{27220378-18E5-4321-9B64-C7AADE072B98}" dt="2021-09-16T15:46:14.864" v="12"/>
          <ac:spMkLst>
            <pc:docMk/>
            <pc:sldMk cId="1370515182" sldId="325"/>
            <ac:spMk id="25" creationId="{3E7D5C7B-DD16-401B-85CE-4AAA2A4F5136}"/>
          </ac:spMkLst>
        </pc:spChg>
      </pc:sldChg>
      <pc:sldChg chg="modSp add mod setBg">
        <pc:chgData name="Michael.Wride" userId="73e86dd9-941f-41bb-a967-8b9f41a66a8b" providerId="ADAL" clId="{27220378-18E5-4321-9B64-C7AADE072B98}" dt="2021-09-16T16:11:07.209" v="447" actId="255"/>
        <pc:sldMkLst>
          <pc:docMk/>
          <pc:sldMk cId="2010685873" sldId="330"/>
        </pc:sldMkLst>
        <pc:spChg chg="mod">
          <ac:chgData name="Michael.Wride" userId="73e86dd9-941f-41bb-a967-8b9f41a66a8b" providerId="ADAL" clId="{27220378-18E5-4321-9B64-C7AADE072B98}" dt="2021-09-16T16:11:07.209" v="447" actId="255"/>
          <ac:spMkLst>
            <pc:docMk/>
            <pc:sldMk cId="2010685873" sldId="330"/>
            <ac:spMk id="3" creationId="{BCCD00E3-3E5E-4E21-AEF7-D69D6CD7446A}"/>
          </ac:spMkLst>
        </pc:spChg>
      </pc:sldChg>
      <pc:sldChg chg="modSp add mod">
        <pc:chgData name="Michael.Wride" userId="73e86dd9-941f-41bb-a967-8b9f41a66a8b" providerId="ADAL" clId="{27220378-18E5-4321-9B64-C7AADE072B98}" dt="2021-09-16T16:11:18.090" v="450" actId="255"/>
        <pc:sldMkLst>
          <pc:docMk/>
          <pc:sldMk cId="3555020798" sldId="365"/>
        </pc:sldMkLst>
        <pc:spChg chg="mod">
          <ac:chgData name="Michael.Wride" userId="73e86dd9-941f-41bb-a967-8b9f41a66a8b" providerId="ADAL" clId="{27220378-18E5-4321-9B64-C7AADE072B98}" dt="2021-09-16T16:11:18.090" v="450" actId="255"/>
          <ac:spMkLst>
            <pc:docMk/>
            <pc:sldMk cId="3555020798" sldId="365"/>
            <ac:spMk id="3" creationId="{619E63D2-F6DD-474C-B47C-5B1DA0E7F266}"/>
          </ac:spMkLst>
        </pc:spChg>
      </pc:sldChg>
      <pc:sldChg chg="modSp add mod">
        <pc:chgData name="Michael.Wride" userId="73e86dd9-941f-41bb-a967-8b9f41a66a8b" providerId="ADAL" clId="{27220378-18E5-4321-9B64-C7AADE072B98}" dt="2021-09-16T16:11:21.898" v="451" actId="255"/>
        <pc:sldMkLst>
          <pc:docMk/>
          <pc:sldMk cId="1994706781" sldId="366"/>
        </pc:sldMkLst>
        <pc:spChg chg="mod">
          <ac:chgData name="Michael.Wride" userId="73e86dd9-941f-41bb-a967-8b9f41a66a8b" providerId="ADAL" clId="{27220378-18E5-4321-9B64-C7AADE072B98}" dt="2021-09-16T16:11:21.898" v="451" actId="255"/>
          <ac:spMkLst>
            <pc:docMk/>
            <pc:sldMk cId="1994706781" sldId="366"/>
            <ac:spMk id="3" creationId="{22BAA5AA-8C74-4022-8E8A-A28070FE0E22}"/>
          </ac:spMkLst>
        </pc:spChg>
      </pc:sldChg>
      <pc:sldChg chg="delSp add del setBg delDesignElem">
        <pc:chgData name="Michael.Wride" userId="73e86dd9-941f-41bb-a967-8b9f41a66a8b" providerId="ADAL" clId="{27220378-18E5-4321-9B64-C7AADE072B98}" dt="2021-09-16T16:02:57.170" v="223" actId="47"/>
        <pc:sldMkLst>
          <pc:docMk/>
          <pc:sldMk cId="1090577979" sldId="367"/>
        </pc:sldMkLst>
        <pc:spChg chg="del">
          <ac:chgData name="Michael.Wride" userId="73e86dd9-941f-41bb-a967-8b9f41a66a8b" providerId="ADAL" clId="{27220378-18E5-4321-9B64-C7AADE072B98}" dt="2021-09-16T15:47:09.724" v="21"/>
          <ac:spMkLst>
            <pc:docMk/>
            <pc:sldMk cId="1090577979" sldId="367"/>
            <ac:spMk id="9" creationId="{8D06CE56-3881-4ADA-8CEF-D18B02C242A3}"/>
          </ac:spMkLst>
        </pc:spChg>
        <pc:spChg chg="del">
          <ac:chgData name="Michael.Wride" userId="73e86dd9-941f-41bb-a967-8b9f41a66a8b" providerId="ADAL" clId="{27220378-18E5-4321-9B64-C7AADE072B98}" dt="2021-09-16T15:47:09.724" v="21"/>
          <ac:spMkLst>
            <pc:docMk/>
            <pc:sldMk cId="1090577979" sldId="367"/>
            <ac:spMk id="11" creationId="{79F3C543-62EC-4433-9C93-A2CD8764E9B4}"/>
          </ac:spMkLst>
        </pc:spChg>
        <pc:spChg chg="del">
          <ac:chgData name="Michael.Wride" userId="73e86dd9-941f-41bb-a967-8b9f41a66a8b" providerId="ADAL" clId="{27220378-18E5-4321-9B64-C7AADE072B98}" dt="2021-09-16T15:47:09.724" v="21"/>
          <ac:spMkLst>
            <pc:docMk/>
            <pc:sldMk cId="1090577979" sldId="367"/>
            <ac:spMk id="13" creationId="{5A59F003-E00A-43F9-91DC-CC54E3B87466}"/>
          </ac:spMkLst>
        </pc:spChg>
        <pc:spChg chg="del">
          <ac:chgData name="Michael.Wride" userId="73e86dd9-941f-41bb-a967-8b9f41a66a8b" providerId="ADAL" clId="{27220378-18E5-4321-9B64-C7AADE072B98}" dt="2021-09-16T15:47:09.724" v="21"/>
          <ac:spMkLst>
            <pc:docMk/>
            <pc:sldMk cId="1090577979" sldId="367"/>
            <ac:spMk id="15" creationId="{D74A4382-E3AD-430A-9A1F-DFA3E0E77A7D}"/>
          </ac:spMkLst>
        </pc:spChg>
        <pc:spChg chg="del">
          <ac:chgData name="Michael.Wride" userId="73e86dd9-941f-41bb-a967-8b9f41a66a8b" providerId="ADAL" clId="{27220378-18E5-4321-9B64-C7AADE072B98}" dt="2021-09-16T15:47:09.724" v="21"/>
          <ac:spMkLst>
            <pc:docMk/>
            <pc:sldMk cId="1090577979" sldId="367"/>
            <ac:spMk id="17" creationId="{79F40191-0F44-4FD1-82CC-ACB507C14BE6}"/>
          </ac:spMkLst>
        </pc:spChg>
      </pc:sldChg>
      <pc:sldChg chg="add">
        <pc:chgData name="Michael.Wride" userId="73e86dd9-941f-41bb-a967-8b9f41a66a8b" providerId="ADAL" clId="{27220378-18E5-4321-9B64-C7AADE072B98}" dt="2021-09-16T15:47:09.724" v="21"/>
        <pc:sldMkLst>
          <pc:docMk/>
          <pc:sldMk cId="1333967376" sldId="368"/>
        </pc:sldMkLst>
      </pc:sldChg>
      <pc:sldChg chg="add">
        <pc:chgData name="Michael.Wride" userId="73e86dd9-941f-41bb-a967-8b9f41a66a8b" providerId="ADAL" clId="{27220378-18E5-4321-9B64-C7AADE072B98}" dt="2021-09-16T15:47:09.724" v="21"/>
        <pc:sldMkLst>
          <pc:docMk/>
          <pc:sldMk cId="2168793940" sldId="369"/>
        </pc:sldMkLst>
      </pc:sldChg>
      <pc:sldChg chg="new del">
        <pc:chgData name="Michael.Wride" userId="73e86dd9-941f-41bb-a967-8b9f41a66a8b" providerId="ADAL" clId="{27220378-18E5-4321-9B64-C7AADE072B98}" dt="2021-09-16T16:00:49.680" v="195" actId="680"/>
        <pc:sldMkLst>
          <pc:docMk/>
          <pc:sldMk cId="660682483" sldId="370"/>
        </pc:sldMkLst>
      </pc:sldChg>
      <pc:sldChg chg="modSp new mod">
        <pc:chgData name="Michael.Wride" userId="73e86dd9-941f-41bb-a967-8b9f41a66a8b" providerId="ADAL" clId="{27220378-18E5-4321-9B64-C7AADE072B98}" dt="2021-09-16T16:01:06.742" v="200" actId="14100"/>
        <pc:sldMkLst>
          <pc:docMk/>
          <pc:sldMk cId="1048894776" sldId="370"/>
        </pc:sldMkLst>
        <pc:spChg chg="mod">
          <ac:chgData name="Michael.Wride" userId="73e86dd9-941f-41bb-a967-8b9f41a66a8b" providerId="ADAL" clId="{27220378-18E5-4321-9B64-C7AADE072B98}" dt="2021-09-16T16:01:06.742" v="200" actId="14100"/>
          <ac:spMkLst>
            <pc:docMk/>
            <pc:sldMk cId="1048894776" sldId="370"/>
            <ac:spMk id="2" creationId="{1049EFD3-2DC3-429A-80B7-4B9387B9D25C}"/>
          </ac:spMkLst>
        </pc:spChg>
      </pc:sldChg>
      <pc:sldChg chg="delSp modSp new mod">
        <pc:chgData name="Michael.Wride" userId="73e86dd9-941f-41bb-a967-8b9f41a66a8b" providerId="ADAL" clId="{27220378-18E5-4321-9B64-C7AADE072B98}" dt="2021-09-16T16:14:58.593" v="483" actId="255"/>
        <pc:sldMkLst>
          <pc:docMk/>
          <pc:sldMk cId="61191203" sldId="371"/>
        </pc:sldMkLst>
        <pc:spChg chg="mod">
          <ac:chgData name="Michael.Wride" userId="73e86dd9-941f-41bb-a967-8b9f41a66a8b" providerId="ADAL" clId="{27220378-18E5-4321-9B64-C7AADE072B98}" dt="2021-09-16T16:13:53.871" v="464" actId="20577"/>
          <ac:spMkLst>
            <pc:docMk/>
            <pc:sldMk cId="61191203" sldId="371"/>
            <ac:spMk id="2" creationId="{E883D425-10FE-4387-B5A3-94BEC11A1A92}"/>
          </ac:spMkLst>
        </pc:spChg>
        <pc:spChg chg="mod">
          <ac:chgData name="Michael.Wride" userId="73e86dd9-941f-41bb-a967-8b9f41a66a8b" providerId="ADAL" clId="{27220378-18E5-4321-9B64-C7AADE072B98}" dt="2021-09-16T16:14:58.593" v="483" actId="255"/>
          <ac:spMkLst>
            <pc:docMk/>
            <pc:sldMk cId="61191203" sldId="371"/>
            <ac:spMk id="3" creationId="{08040D5D-1B23-485E-B186-9AE5E1DC821A}"/>
          </ac:spMkLst>
        </pc:spChg>
        <pc:spChg chg="del">
          <ac:chgData name="Michael.Wride" userId="73e86dd9-941f-41bb-a967-8b9f41a66a8b" providerId="ADAL" clId="{27220378-18E5-4321-9B64-C7AADE072B98}" dt="2021-09-16T16:14:51.663" v="482" actId="478"/>
          <ac:spMkLst>
            <pc:docMk/>
            <pc:sldMk cId="61191203" sldId="371"/>
            <ac:spMk id="4" creationId="{F48754BB-FEBB-4340-B731-FF6208E61ED7}"/>
          </ac:spMkLst>
        </pc:spChg>
      </pc:sldChg>
      <pc:sldChg chg="addSp delSp modSp new mod ord modClrScheme chgLayout">
        <pc:chgData name="Michael.Wride" userId="73e86dd9-941f-41bb-a967-8b9f41a66a8b" providerId="ADAL" clId="{27220378-18E5-4321-9B64-C7AADE072B98}" dt="2021-09-16T16:20:20.385" v="545"/>
        <pc:sldMkLst>
          <pc:docMk/>
          <pc:sldMk cId="4043344168" sldId="372"/>
        </pc:sldMkLst>
        <pc:spChg chg="del mod ord">
          <ac:chgData name="Michael.Wride" userId="73e86dd9-941f-41bb-a967-8b9f41a66a8b" providerId="ADAL" clId="{27220378-18E5-4321-9B64-C7AADE072B98}" dt="2021-09-16T16:18:12.530" v="485" actId="700"/>
          <ac:spMkLst>
            <pc:docMk/>
            <pc:sldMk cId="4043344168" sldId="372"/>
            <ac:spMk id="2" creationId="{5042D960-5ECD-4E0F-A6A7-828839B6C04D}"/>
          </ac:spMkLst>
        </pc:spChg>
        <pc:spChg chg="del">
          <ac:chgData name="Michael.Wride" userId="73e86dd9-941f-41bb-a967-8b9f41a66a8b" providerId="ADAL" clId="{27220378-18E5-4321-9B64-C7AADE072B98}" dt="2021-09-16T16:18:12.530" v="485" actId="700"/>
          <ac:spMkLst>
            <pc:docMk/>
            <pc:sldMk cId="4043344168" sldId="372"/>
            <ac:spMk id="3" creationId="{5C79EFED-DE17-4098-88BE-EC064D2EFE87}"/>
          </ac:spMkLst>
        </pc:spChg>
        <pc:spChg chg="del mod ord">
          <ac:chgData name="Michael.Wride" userId="73e86dd9-941f-41bb-a967-8b9f41a66a8b" providerId="ADAL" clId="{27220378-18E5-4321-9B64-C7AADE072B98}" dt="2021-09-16T16:18:12.530" v="485" actId="700"/>
          <ac:spMkLst>
            <pc:docMk/>
            <pc:sldMk cId="4043344168" sldId="372"/>
            <ac:spMk id="4" creationId="{A6279F6D-6C9F-43EB-8DAC-B3CF41D1E877}"/>
          </ac:spMkLst>
        </pc:spChg>
        <pc:spChg chg="del mod ord">
          <ac:chgData name="Michael.Wride" userId="73e86dd9-941f-41bb-a967-8b9f41a66a8b" providerId="ADAL" clId="{27220378-18E5-4321-9B64-C7AADE072B98}" dt="2021-09-16T16:18:12.530" v="485" actId="700"/>
          <ac:spMkLst>
            <pc:docMk/>
            <pc:sldMk cId="4043344168" sldId="372"/>
            <ac:spMk id="5" creationId="{69B47024-B4CF-4776-AFA1-9A5316DDFE52}"/>
          </ac:spMkLst>
        </pc:spChg>
        <pc:spChg chg="del">
          <ac:chgData name="Michael.Wride" userId="73e86dd9-941f-41bb-a967-8b9f41a66a8b" providerId="ADAL" clId="{27220378-18E5-4321-9B64-C7AADE072B98}" dt="2021-09-16T16:18:12.530" v="485" actId="700"/>
          <ac:spMkLst>
            <pc:docMk/>
            <pc:sldMk cId="4043344168" sldId="372"/>
            <ac:spMk id="6" creationId="{B59F73B3-9C84-4541-A33F-BA2136F2FB4B}"/>
          </ac:spMkLst>
        </pc:spChg>
        <pc:spChg chg="del">
          <ac:chgData name="Michael.Wride" userId="73e86dd9-941f-41bb-a967-8b9f41a66a8b" providerId="ADAL" clId="{27220378-18E5-4321-9B64-C7AADE072B98}" dt="2021-09-16T16:18:12.530" v="485" actId="700"/>
          <ac:spMkLst>
            <pc:docMk/>
            <pc:sldMk cId="4043344168" sldId="372"/>
            <ac:spMk id="7" creationId="{005DAF13-D18B-4CE5-A955-FF1B36D1E8B0}"/>
          </ac:spMkLst>
        </pc:spChg>
        <pc:spChg chg="del">
          <ac:chgData name="Michael.Wride" userId="73e86dd9-941f-41bb-a967-8b9f41a66a8b" providerId="ADAL" clId="{27220378-18E5-4321-9B64-C7AADE072B98}" dt="2021-09-16T16:18:12.530" v="485" actId="700"/>
          <ac:spMkLst>
            <pc:docMk/>
            <pc:sldMk cId="4043344168" sldId="372"/>
            <ac:spMk id="8" creationId="{0214BB18-7461-47EE-82D0-BD4252BCE96A}"/>
          </ac:spMkLst>
        </pc:spChg>
        <pc:spChg chg="del">
          <ac:chgData name="Michael.Wride" userId="73e86dd9-941f-41bb-a967-8b9f41a66a8b" providerId="ADAL" clId="{27220378-18E5-4321-9B64-C7AADE072B98}" dt="2021-09-16T16:18:12.530" v="485" actId="700"/>
          <ac:spMkLst>
            <pc:docMk/>
            <pc:sldMk cId="4043344168" sldId="372"/>
            <ac:spMk id="9" creationId="{F00FD0B7-6BD1-4234-8E92-11B36A8C2308}"/>
          </ac:spMkLst>
        </pc:spChg>
        <pc:spChg chg="del">
          <ac:chgData name="Michael.Wride" userId="73e86dd9-941f-41bb-a967-8b9f41a66a8b" providerId="ADAL" clId="{27220378-18E5-4321-9B64-C7AADE072B98}" dt="2021-09-16T16:18:12.530" v="485" actId="700"/>
          <ac:spMkLst>
            <pc:docMk/>
            <pc:sldMk cId="4043344168" sldId="372"/>
            <ac:spMk id="10" creationId="{5D33F728-381C-4E99-91A1-BC4ED80A02F8}"/>
          </ac:spMkLst>
        </pc:spChg>
        <pc:spChg chg="del">
          <ac:chgData name="Michael.Wride" userId="73e86dd9-941f-41bb-a967-8b9f41a66a8b" providerId="ADAL" clId="{27220378-18E5-4321-9B64-C7AADE072B98}" dt="2021-09-16T16:18:12.530" v="485" actId="700"/>
          <ac:spMkLst>
            <pc:docMk/>
            <pc:sldMk cId="4043344168" sldId="372"/>
            <ac:spMk id="11" creationId="{633DA796-9F66-4672-B4EE-C71D530640F5}"/>
          </ac:spMkLst>
        </pc:spChg>
        <pc:spChg chg="add del mod ord">
          <ac:chgData name="Michael.Wride" userId="73e86dd9-941f-41bb-a967-8b9f41a66a8b" providerId="ADAL" clId="{27220378-18E5-4321-9B64-C7AADE072B98}" dt="2021-09-16T16:18:16.822" v="486" actId="700"/>
          <ac:spMkLst>
            <pc:docMk/>
            <pc:sldMk cId="4043344168" sldId="372"/>
            <ac:spMk id="12" creationId="{408355DB-E42C-4CC8-A88E-90DAD0141EA9}"/>
          </ac:spMkLst>
        </pc:spChg>
        <pc:spChg chg="add del mod ord">
          <ac:chgData name="Michael.Wride" userId="73e86dd9-941f-41bb-a967-8b9f41a66a8b" providerId="ADAL" clId="{27220378-18E5-4321-9B64-C7AADE072B98}" dt="2021-09-16T16:18:16.822" v="486" actId="700"/>
          <ac:spMkLst>
            <pc:docMk/>
            <pc:sldMk cId="4043344168" sldId="372"/>
            <ac:spMk id="13" creationId="{E116E86A-80D5-4F6D-8DFA-CB26F98329E1}"/>
          </ac:spMkLst>
        </pc:spChg>
        <pc:spChg chg="add del mod ord">
          <ac:chgData name="Michael.Wride" userId="73e86dd9-941f-41bb-a967-8b9f41a66a8b" providerId="ADAL" clId="{27220378-18E5-4321-9B64-C7AADE072B98}" dt="2021-09-16T16:18:16.822" v="486" actId="700"/>
          <ac:spMkLst>
            <pc:docMk/>
            <pc:sldMk cId="4043344168" sldId="372"/>
            <ac:spMk id="14" creationId="{ED19255D-DE3F-4A9D-B1A4-B6B9437AFB3D}"/>
          </ac:spMkLst>
        </pc:spChg>
        <pc:spChg chg="add mod ord">
          <ac:chgData name="Michael.Wride" userId="73e86dd9-941f-41bb-a967-8b9f41a66a8b" providerId="ADAL" clId="{27220378-18E5-4321-9B64-C7AADE072B98}" dt="2021-09-16T16:18:30.077" v="488"/>
          <ac:spMkLst>
            <pc:docMk/>
            <pc:sldMk cId="4043344168" sldId="372"/>
            <ac:spMk id="15" creationId="{4B27C8F7-761B-4BA1-A502-A6044A301396}"/>
          </ac:spMkLst>
        </pc:spChg>
        <pc:spChg chg="add mod ord">
          <ac:chgData name="Michael.Wride" userId="73e86dd9-941f-41bb-a967-8b9f41a66a8b" providerId="ADAL" clId="{27220378-18E5-4321-9B64-C7AADE072B98}" dt="2021-09-16T16:20:14.753" v="543" actId="20577"/>
          <ac:spMkLst>
            <pc:docMk/>
            <pc:sldMk cId="4043344168" sldId="372"/>
            <ac:spMk id="16" creationId="{F4EEC6DC-3CE6-4060-8BC6-8BB9ED9FDC07}"/>
          </ac:spMkLst>
        </pc:spChg>
      </pc:sldChg>
      <pc:sldChg chg="modSp new mod ord">
        <pc:chgData name="Michael.Wride" userId="73e86dd9-941f-41bb-a967-8b9f41a66a8b" providerId="ADAL" clId="{27220378-18E5-4321-9B64-C7AADE072B98}" dt="2021-09-16T16:21:53.906" v="703" actId="20577"/>
        <pc:sldMkLst>
          <pc:docMk/>
          <pc:sldMk cId="1362404937" sldId="373"/>
        </pc:sldMkLst>
        <pc:spChg chg="mod">
          <ac:chgData name="Michael.Wride" userId="73e86dd9-941f-41bb-a967-8b9f41a66a8b" providerId="ADAL" clId="{27220378-18E5-4321-9B64-C7AADE072B98}" dt="2021-09-16T16:20:44.908" v="588" actId="20577"/>
          <ac:spMkLst>
            <pc:docMk/>
            <pc:sldMk cId="1362404937" sldId="373"/>
            <ac:spMk id="2" creationId="{947E6C72-6329-4730-933C-C5E2BA89947F}"/>
          </ac:spMkLst>
        </pc:spChg>
        <pc:spChg chg="mod">
          <ac:chgData name="Michael.Wride" userId="73e86dd9-941f-41bb-a967-8b9f41a66a8b" providerId="ADAL" clId="{27220378-18E5-4321-9B64-C7AADE072B98}" dt="2021-09-16T16:21:53.906" v="703" actId="20577"/>
          <ac:spMkLst>
            <pc:docMk/>
            <pc:sldMk cId="1362404937" sldId="373"/>
            <ac:spMk id="3" creationId="{BFB96E45-7F1C-49B5-9AE1-4245B0F374AA}"/>
          </ac:spMkLst>
        </pc:spChg>
      </pc:sldChg>
      <pc:sldChg chg="addSp modSp new mod">
        <pc:chgData name="Michael.Wride" userId="73e86dd9-941f-41bb-a967-8b9f41a66a8b" providerId="ADAL" clId="{27220378-18E5-4321-9B64-C7AADE072B98}" dt="2021-09-16T16:35:33.696" v="806" actId="1076"/>
        <pc:sldMkLst>
          <pc:docMk/>
          <pc:sldMk cId="3104269408" sldId="374"/>
        </pc:sldMkLst>
        <pc:spChg chg="mod">
          <ac:chgData name="Michael.Wride" userId="73e86dd9-941f-41bb-a967-8b9f41a66a8b" providerId="ADAL" clId="{27220378-18E5-4321-9B64-C7AADE072B98}" dt="2021-09-16T16:32:43.227" v="705"/>
          <ac:spMkLst>
            <pc:docMk/>
            <pc:sldMk cId="3104269408" sldId="374"/>
            <ac:spMk id="2" creationId="{FE43B509-2F74-48C9-B0A3-F0D4F18A3D64}"/>
          </ac:spMkLst>
        </pc:spChg>
        <pc:spChg chg="mod">
          <ac:chgData name="Michael.Wride" userId="73e86dd9-941f-41bb-a967-8b9f41a66a8b" providerId="ADAL" clId="{27220378-18E5-4321-9B64-C7AADE072B98}" dt="2021-09-16T16:34:40.137" v="790" actId="14100"/>
          <ac:spMkLst>
            <pc:docMk/>
            <pc:sldMk cId="3104269408" sldId="374"/>
            <ac:spMk id="3" creationId="{A5AA5B07-747F-4413-9D65-7824D2808792}"/>
          </ac:spMkLst>
        </pc:spChg>
        <pc:spChg chg="add mod">
          <ac:chgData name="Michael.Wride" userId="73e86dd9-941f-41bb-a967-8b9f41a66a8b" providerId="ADAL" clId="{27220378-18E5-4321-9B64-C7AADE072B98}" dt="2021-09-16T16:35:33.696" v="806" actId="1076"/>
          <ac:spMkLst>
            <pc:docMk/>
            <pc:sldMk cId="3104269408" sldId="374"/>
            <ac:spMk id="6" creationId="{ACE6DDCF-17B3-4540-A5D0-1BD3B3755873}"/>
          </ac:spMkLst>
        </pc:spChg>
      </pc:sldChg>
      <pc:sldChg chg="delSp modSp new mod">
        <pc:chgData name="Michael.Wride" userId="73e86dd9-941f-41bb-a967-8b9f41a66a8b" providerId="ADAL" clId="{27220378-18E5-4321-9B64-C7AADE072B98}" dt="2021-09-16T16:38:05.644" v="856" actId="12"/>
        <pc:sldMkLst>
          <pc:docMk/>
          <pc:sldMk cId="2906779227" sldId="375"/>
        </pc:sldMkLst>
        <pc:spChg chg="mod">
          <ac:chgData name="Michael.Wride" userId="73e86dd9-941f-41bb-a967-8b9f41a66a8b" providerId="ADAL" clId="{27220378-18E5-4321-9B64-C7AADE072B98}" dt="2021-09-16T16:37:16.084" v="837" actId="1076"/>
          <ac:spMkLst>
            <pc:docMk/>
            <pc:sldMk cId="2906779227" sldId="375"/>
            <ac:spMk id="2" creationId="{1618424A-8C59-4489-9B1E-F9015F441F9A}"/>
          </ac:spMkLst>
        </pc:spChg>
        <pc:spChg chg="mod">
          <ac:chgData name="Michael.Wride" userId="73e86dd9-941f-41bb-a967-8b9f41a66a8b" providerId="ADAL" clId="{27220378-18E5-4321-9B64-C7AADE072B98}" dt="2021-09-16T16:38:05.644" v="856" actId="12"/>
          <ac:spMkLst>
            <pc:docMk/>
            <pc:sldMk cId="2906779227" sldId="375"/>
            <ac:spMk id="3" creationId="{8DBCC052-1279-4ED8-9086-54BF4776F8CA}"/>
          </ac:spMkLst>
        </pc:spChg>
        <pc:spChg chg="del">
          <ac:chgData name="Michael.Wride" userId="73e86dd9-941f-41bb-a967-8b9f41a66a8b" providerId="ADAL" clId="{27220378-18E5-4321-9B64-C7AADE072B98}" dt="2021-09-16T16:37:01.569" v="833" actId="478"/>
          <ac:spMkLst>
            <pc:docMk/>
            <pc:sldMk cId="2906779227" sldId="375"/>
            <ac:spMk id="4" creationId="{6D2965EA-AA5C-4407-BAF7-94B36BEC0141}"/>
          </ac:spMkLst>
        </pc:spChg>
      </pc:sldChg>
      <pc:sldMasterChg chg="delSldLayout">
        <pc:chgData name="Michael.Wride" userId="73e86dd9-941f-41bb-a967-8b9f41a66a8b" providerId="ADAL" clId="{27220378-18E5-4321-9B64-C7AADE072B98}" dt="2021-09-16T16:02:54.110" v="222" actId="47"/>
        <pc:sldMasterMkLst>
          <pc:docMk/>
          <pc:sldMasterMk cId="2379604799" sldId="2147483648"/>
        </pc:sldMasterMkLst>
        <pc:sldLayoutChg chg="del">
          <pc:chgData name="Michael.Wride" userId="73e86dd9-941f-41bb-a967-8b9f41a66a8b" providerId="ADAL" clId="{27220378-18E5-4321-9B64-C7AADE072B98}" dt="2021-09-16T16:02:54.110" v="222" actId="47"/>
          <pc:sldLayoutMkLst>
            <pc:docMk/>
            <pc:sldMasterMk cId="2379604799" sldId="2147483648"/>
            <pc:sldLayoutMk cId="1383314471" sldId="2147483665"/>
          </pc:sldLayoutMkLst>
        </pc:sldLayoutChg>
        <pc:sldLayoutChg chg="del">
          <pc:chgData name="Michael.Wride" userId="73e86dd9-941f-41bb-a967-8b9f41a66a8b" providerId="ADAL" clId="{27220378-18E5-4321-9B64-C7AADE072B98}" dt="2021-09-16T15:59:14.880" v="186" actId="47"/>
          <pc:sldLayoutMkLst>
            <pc:docMk/>
            <pc:sldMasterMk cId="2379604799" sldId="2147483648"/>
            <pc:sldLayoutMk cId="1109098436" sldId="2147483666"/>
          </pc:sldLayoutMkLst>
        </pc:sldLayoutChg>
        <pc:sldLayoutChg chg="del">
          <pc:chgData name="Michael.Wride" userId="73e86dd9-941f-41bb-a967-8b9f41a66a8b" providerId="ADAL" clId="{27220378-18E5-4321-9B64-C7AADE072B98}" dt="2021-09-16T16:01:12.008" v="201" actId="47"/>
          <pc:sldLayoutMkLst>
            <pc:docMk/>
            <pc:sldMasterMk cId="2379604799" sldId="2147483648"/>
            <pc:sldLayoutMk cId="2278689019" sldId="2147483671"/>
          </pc:sldLayoutMkLst>
        </pc:sldLayoutChg>
      </pc:sldMasterChg>
    </pc:docChg>
  </pc:docChgLst>
  <pc:docChgLst>
    <pc:chgData name="Sinead.Spain" userId="0627b046-ee7b-4ab9-a24a-50d44cb7866f" providerId="ADAL" clId="{8F0CBC76-94E3-41F1-AE9B-2D62F70001CD}"/>
    <pc:docChg chg="undo custSel addSld delSld modSld sldOrd addSection delSection modSection">
      <pc:chgData name="Sinead.Spain" userId="0627b046-ee7b-4ab9-a24a-50d44cb7866f" providerId="ADAL" clId="{8F0CBC76-94E3-41F1-AE9B-2D62F70001CD}" dt="2021-09-22T13:33:47.641" v="2710" actId="207"/>
      <pc:docMkLst>
        <pc:docMk/>
      </pc:docMkLst>
      <pc:sldChg chg="add del">
        <pc:chgData name="Sinead.Spain" userId="0627b046-ee7b-4ab9-a24a-50d44cb7866f" providerId="ADAL" clId="{8F0CBC76-94E3-41F1-AE9B-2D62F70001CD}" dt="2021-09-22T13:01:14.018" v="2464" actId="47"/>
        <pc:sldMkLst>
          <pc:docMk/>
          <pc:sldMk cId="109857222" sldId="256"/>
        </pc:sldMkLst>
      </pc:sldChg>
      <pc:sldChg chg="add del">
        <pc:chgData name="Sinead.Spain" userId="0627b046-ee7b-4ab9-a24a-50d44cb7866f" providerId="ADAL" clId="{8F0CBC76-94E3-41F1-AE9B-2D62F70001CD}" dt="2021-09-22T13:01:14.018" v="2464" actId="47"/>
        <pc:sldMkLst>
          <pc:docMk/>
          <pc:sldMk cId="1074725472" sldId="273"/>
        </pc:sldMkLst>
      </pc:sldChg>
      <pc:sldChg chg="modSp add del mod modNotesTx">
        <pc:chgData name="Sinead.Spain" userId="0627b046-ee7b-4ab9-a24a-50d44cb7866f" providerId="ADAL" clId="{8F0CBC76-94E3-41F1-AE9B-2D62F70001CD}" dt="2021-09-22T13:01:14.018" v="2464" actId="47"/>
        <pc:sldMkLst>
          <pc:docMk/>
          <pc:sldMk cId="2956204929" sldId="280"/>
        </pc:sldMkLst>
        <pc:spChg chg="mod">
          <ac:chgData name="Sinead.Spain" userId="0627b046-ee7b-4ab9-a24a-50d44cb7866f" providerId="ADAL" clId="{8F0CBC76-94E3-41F1-AE9B-2D62F70001CD}" dt="2021-09-20T16:30:10.691" v="75" actId="20577"/>
          <ac:spMkLst>
            <pc:docMk/>
            <pc:sldMk cId="2956204929" sldId="280"/>
            <ac:spMk id="12" creationId="{94C582A2-A406-4C9B-A3DA-BA4EECAB37AC}"/>
          </ac:spMkLst>
        </pc:spChg>
        <pc:spChg chg="mod">
          <ac:chgData name="Sinead.Spain" userId="0627b046-ee7b-4ab9-a24a-50d44cb7866f" providerId="ADAL" clId="{8F0CBC76-94E3-41F1-AE9B-2D62F70001CD}" dt="2021-09-22T12:47:39.128" v="2456" actId="14100"/>
          <ac:spMkLst>
            <pc:docMk/>
            <pc:sldMk cId="2956204929" sldId="280"/>
            <ac:spMk id="34" creationId="{29455ACD-CCC6-4BEC-AA79-DC1C69D087DF}"/>
          </ac:spMkLst>
        </pc:spChg>
      </pc:sldChg>
      <pc:sldChg chg="add del">
        <pc:chgData name="Sinead.Spain" userId="0627b046-ee7b-4ab9-a24a-50d44cb7866f" providerId="ADAL" clId="{8F0CBC76-94E3-41F1-AE9B-2D62F70001CD}" dt="2021-09-22T13:01:14.018" v="2464" actId="47"/>
        <pc:sldMkLst>
          <pc:docMk/>
          <pc:sldMk cId="3069052256" sldId="286"/>
        </pc:sldMkLst>
      </pc:sldChg>
      <pc:sldChg chg="add del">
        <pc:chgData name="Sinead.Spain" userId="0627b046-ee7b-4ab9-a24a-50d44cb7866f" providerId="ADAL" clId="{8F0CBC76-94E3-41F1-AE9B-2D62F70001CD}" dt="2021-09-22T13:01:14.018" v="2464" actId="47"/>
        <pc:sldMkLst>
          <pc:docMk/>
          <pc:sldMk cId="1464784285" sldId="296"/>
        </pc:sldMkLst>
      </pc:sldChg>
      <pc:sldChg chg="addSp modSp add del mod modNotesTx">
        <pc:chgData name="Sinead.Spain" userId="0627b046-ee7b-4ab9-a24a-50d44cb7866f" providerId="ADAL" clId="{8F0CBC76-94E3-41F1-AE9B-2D62F70001CD}" dt="2021-09-22T13:01:14.018" v="2464" actId="47"/>
        <pc:sldMkLst>
          <pc:docMk/>
          <pc:sldMk cId="2275175635" sldId="300"/>
        </pc:sldMkLst>
        <pc:spChg chg="mod">
          <ac:chgData name="Sinead.Spain" userId="0627b046-ee7b-4ab9-a24a-50d44cb7866f" providerId="ADAL" clId="{8F0CBC76-94E3-41F1-AE9B-2D62F70001CD}" dt="2021-09-22T09:23:21.894" v="2407" actId="1035"/>
          <ac:spMkLst>
            <pc:docMk/>
            <pc:sldMk cId="2275175635" sldId="300"/>
            <ac:spMk id="12" creationId="{94C582A2-A406-4C9B-A3DA-BA4EECAB37AC}"/>
          </ac:spMkLst>
        </pc:spChg>
        <pc:spChg chg="mod">
          <ac:chgData name="Sinead.Spain" userId="0627b046-ee7b-4ab9-a24a-50d44cb7866f" providerId="ADAL" clId="{8F0CBC76-94E3-41F1-AE9B-2D62F70001CD}" dt="2021-09-22T09:23:27.042" v="2408" actId="14100"/>
          <ac:spMkLst>
            <pc:docMk/>
            <pc:sldMk cId="2275175635" sldId="300"/>
            <ac:spMk id="13" creationId="{556610ED-3E2D-4E6A-ABD0-150F203E6B46}"/>
          </ac:spMkLst>
        </pc:spChg>
        <pc:spChg chg="mod">
          <ac:chgData name="Sinead.Spain" userId="0627b046-ee7b-4ab9-a24a-50d44cb7866f" providerId="ADAL" clId="{8F0CBC76-94E3-41F1-AE9B-2D62F70001CD}" dt="2021-09-22T09:23:42.806" v="2415" actId="1036"/>
          <ac:spMkLst>
            <pc:docMk/>
            <pc:sldMk cId="2275175635" sldId="300"/>
            <ac:spMk id="14" creationId="{1652BEFB-64C2-4506-BB0A-DE230F2AD42A}"/>
          </ac:spMkLst>
        </pc:spChg>
        <pc:spChg chg="add mod ord">
          <ac:chgData name="Sinead.Spain" userId="0627b046-ee7b-4ab9-a24a-50d44cb7866f" providerId="ADAL" clId="{8F0CBC76-94E3-41F1-AE9B-2D62F70001CD}" dt="2021-09-22T09:19:20.935" v="2200" actId="167"/>
          <ac:spMkLst>
            <pc:docMk/>
            <pc:sldMk cId="2275175635" sldId="300"/>
            <ac:spMk id="15" creationId="{8B8C2717-3F28-4EC1-A593-E2BA175A0866}"/>
          </ac:spMkLst>
        </pc:spChg>
        <pc:spChg chg="mod">
          <ac:chgData name="Sinead.Spain" userId="0627b046-ee7b-4ab9-a24a-50d44cb7866f" providerId="ADAL" clId="{8F0CBC76-94E3-41F1-AE9B-2D62F70001CD}" dt="2021-09-22T09:24:09.585" v="2423" actId="207"/>
          <ac:spMkLst>
            <pc:docMk/>
            <pc:sldMk cId="2275175635" sldId="300"/>
            <ac:spMk id="23" creationId="{2F8BDB9A-6E49-4052-924A-83FDD2B0A487}"/>
          </ac:spMkLst>
        </pc:spChg>
        <pc:spChg chg="mod">
          <ac:chgData name="Sinead.Spain" userId="0627b046-ee7b-4ab9-a24a-50d44cb7866f" providerId="ADAL" clId="{8F0CBC76-94E3-41F1-AE9B-2D62F70001CD}" dt="2021-09-22T09:23:31.823" v="2409" actId="554"/>
          <ac:spMkLst>
            <pc:docMk/>
            <pc:sldMk cId="2275175635" sldId="300"/>
            <ac:spMk id="25" creationId="{34818BA8-E954-4497-B8B9-B67D92F6032D}"/>
          </ac:spMkLst>
        </pc:spChg>
        <pc:spChg chg="mod">
          <ac:chgData name="Sinead.Spain" userId="0627b046-ee7b-4ab9-a24a-50d44cb7866f" providerId="ADAL" clId="{8F0CBC76-94E3-41F1-AE9B-2D62F70001CD}" dt="2021-09-22T09:20:49.702" v="2310" actId="1036"/>
          <ac:spMkLst>
            <pc:docMk/>
            <pc:sldMk cId="2275175635" sldId="300"/>
            <ac:spMk id="95" creationId="{2F8BDB9A-6E49-4052-924A-83FDD2B0A487}"/>
          </ac:spMkLst>
        </pc:spChg>
        <pc:spChg chg="mod">
          <ac:chgData name="Sinead.Spain" userId="0627b046-ee7b-4ab9-a24a-50d44cb7866f" providerId="ADAL" clId="{8F0CBC76-94E3-41F1-AE9B-2D62F70001CD}" dt="2021-09-22T09:23:42.806" v="2415" actId="1036"/>
          <ac:spMkLst>
            <pc:docMk/>
            <pc:sldMk cId="2275175635" sldId="300"/>
            <ac:spMk id="96" creationId="{34818BA8-E954-4497-B8B9-B67D92F6032D}"/>
          </ac:spMkLst>
        </pc:spChg>
        <pc:cxnChg chg="mod">
          <ac:chgData name="Sinead.Spain" userId="0627b046-ee7b-4ab9-a24a-50d44cb7866f" providerId="ADAL" clId="{8F0CBC76-94E3-41F1-AE9B-2D62F70001CD}" dt="2021-09-22T09:23:47.805" v="2422" actId="1036"/>
          <ac:cxnSpMkLst>
            <pc:docMk/>
            <pc:sldMk cId="2275175635" sldId="300"/>
            <ac:cxnSpMk id="97" creationId="{66F01420-E00A-46BC-9AE5-EDE89E81F291}"/>
          </ac:cxnSpMkLst>
        </pc:cxnChg>
      </pc:sldChg>
      <pc:sldChg chg="add del">
        <pc:chgData name="Sinead.Spain" userId="0627b046-ee7b-4ab9-a24a-50d44cb7866f" providerId="ADAL" clId="{8F0CBC76-94E3-41F1-AE9B-2D62F70001CD}" dt="2021-09-22T13:01:14.018" v="2464" actId="47"/>
        <pc:sldMkLst>
          <pc:docMk/>
          <pc:sldMk cId="2773583183" sldId="302"/>
        </pc:sldMkLst>
      </pc:sldChg>
      <pc:sldChg chg="add del">
        <pc:chgData name="Sinead.Spain" userId="0627b046-ee7b-4ab9-a24a-50d44cb7866f" providerId="ADAL" clId="{8F0CBC76-94E3-41F1-AE9B-2D62F70001CD}" dt="2021-09-22T13:01:14.018" v="2464" actId="47"/>
        <pc:sldMkLst>
          <pc:docMk/>
          <pc:sldMk cId="3969172358" sldId="305"/>
        </pc:sldMkLst>
      </pc:sldChg>
      <pc:sldChg chg="add del">
        <pc:chgData name="Sinead.Spain" userId="0627b046-ee7b-4ab9-a24a-50d44cb7866f" providerId="ADAL" clId="{8F0CBC76-94E3-41F1-AE9B-2D62F70001CD}" dt="2021-09-22T13:01:14.018" v="2464" actId="47"/>
        <pc:sldMkLst>
          <pc:docMk/>
          <pc:sldMk cId="2015998805" sldId="313"/>
        </pc:sldMkLst>
      </pc:sldChg>
      <pc:sldChg chg="addSp delSp modSp add del mod modNotesTx">
        <pc:chgData name="Sinead.Spain" userId="0627b046-ee7b-4ab9-a24a-50d44cb7866f" providerId="ADAL" clId="{8F0CBC76-94E3-41F1-AE9B-2D62F70001CD}" dt="2021-09-22T13:01:14.018" v="2464" actId="47"/>
        <pc:sldMkLst>
          <pc:docMk/>
          <pc:sldMk cId="532787353" sldId="314"/>
        </pc:sldMkLst>
        <pc:spChg chg="add del mod">
          <ac:chgData name="Sinead.Spain" userId="0627b046-ee7b-4ab9-a24a-50d44cb7866f" providerId="ADAL" clId="{8F0CBC76-94E3-41F1-AE9B-2D62F70001CD}" dt="2021-09-21T10:42:13.002" v="273" actId="478"/>
          <ac:spMkLst>
            <pc:docMk/>
            <pc:sldMk cId="532787353" sldId="314"/>
            <ac:spMk id="3" creationId="{507B2E06-627D-47B9-85E3-F79B7905729E}"/>
          </ac:spMkLst>
        </pc:spChg>
        <pc:spChg chg="mod">
          <ac:chgData name="Sinead.Spain" userId="0627b046-ee7b-4ab9-a24a-50d44cb7866f" providerId="ADAL" clId="{8F0CBC76-94E3-41F1-AE9B-2D62F70001CD}" dt="2021-09-21T10:42:37.304" v="280" actId="207"/>
          <ac:spMkLst>
            <pc:docMk/>
            <pc:sldMk cId="532787353" sldId="314"/>
            <ac:spMk id="17" creationId="{00000000-0000-0000-0000-000000000000}"/>
          </ac:spMkLst>
        </pc:spChg>
        <pc:spChg chg="del">
          <ac:chgData name="Sinead.Spain" userId="0627b046-ee7b-4ab9-a24a-50d44cb7866f" providerId="ADAL" clId="{8F0CBC76-94E3-41F1-AE9B-2D62F70001CD}" dt="2021-09-21T10:41:56.115" v="270" actId="478"/>
          <ac:spMkLst>
            <pc:docMk/>
            <pc:sldMk cId="532787353" sldId="314"/>
            <ac:spMk id="21" creationId="{00000000-0000-0000-0000-000000000000}"/>
          </ac:spMkLst>
        </pc:spChg>
        <pc:spChg chg="add mod">
          <ac:chgData name="Sinead.Spain" userId="0627b046-ee7b-4ab9-a24a-50d44cb7866f" providerId="ADAL" clId="{8F0CBC76-94E3-41F1-AE9B-2D62F70001CD}" dt="2021-09-21T10:42:41.785" v="281" actId="207"/>
          <ac:spMkLst>
            <pc:docMk/>
            <pc:sldMk cId="532787353" sldId="314"/>
            <ac:spMk id="23" creationId="{51FF2B37-8CB5-43E6-AF3B-4C6C705D4961}"/>
          </ac:spMkLst>
        </pc:spChg>
        <pc:spChg chg="mod">
          <ac:chgData name="Sinead.Spain" userId="0627b046-ee7b-4ab9-a24a-50d44cb7866f" providerId="ADAL" clId="{8F0CBC76-94E3-41F1-AE9B-2D62F70001CD}" dt="2021-09-21T10:42:47.376" v="295" actId="1036"/>
          <ac:spMkLst>
            <pc:docMk/>
            <pc:sldMk cId="532787353" sldId="314"/>
            <ac:spMk id="31" creationId="{00000000-0000-0000-0000-000000000000}"/>
          </ac:spMkLst>
        </pc:spChg>
        <pc:spChg chg="mod">
          <ac:chgData name="Sinead.Spain" userId="0627b046-ee7b-4ab9-a24a-50d44cb7866f" providerId="ADAL" clId="{8F0CBC76-94E3-41F1-AE9B-2D62F70001CD}" dt="2021-09-21T10:42:47.376" v="295" actId="1036"/>
          <ac:spMkLst>
            <pc:docMk/>
            <pc:sldMk cId="532787353" sldId="314"/>
            <ac:spMk id="2053" creationId="{00000000-0000-0000-0000-000000000000}"/>
          </ac:spMkLst>
        </pc:spChg>
        <pc:grpChg chg="mod">
          <ac:chgData name="Sinead.Spain" userId="0627b046-ee7b-4ab9-a24a-50d44cb7866f" providerId="ADAL" clId="{8F0CBC76-94E3-41F1-AE9B-2D62F70001CD}" dt="2021-09-21T10:42:47.376" v="295" actId="1036"/>
          <ac:grpSpMkLst>
            <pc:docMk/>
            <pc:sldMk cId="532787353" sldId="314"/>
            <ac:grpSpMk id="2054" creationId="{00000000-0000-0000-0000-000000000000}"/>
          </ac:grpSpMkLst>
        </pc:grpChg>
        <pc:grpChg chg="mod">
          <ac:chgData name="Sinead.Spain" userId="0627b046-ee7b-4ab9-a24a-50d44cb7866f" providerId="ADAL" clId="{8F0CBC76-94E3-41F1-AE9B-2D62F70001CD}" dt="2021-09-21T10:42:47.376" v="295" actId="1036"/>
          <ac:grpSpMkLst>
            <pc:docMk/>
            <pc:sldMk cId="532787353" sldId="314"/>
            <ac:grpSpMk id="2055" creationId="{00000000-0000-0000-0000-000000000000}"/>
          </ac:grpSpMkLst>
        </pc:grpChg>
        <pc:grpChg chg="del">
          <ac:chgData name="Sinead.Spain" userId="0627b046-ee7b-4ab9-a24a-50d44cb7866f" providerId="ADAL" clId="{8F0CBC76-94E3-41F1-AE9B-2D62F70001CD}" dt="2021-09-21T10:41:56.115" v="270" actId="478"/>
          <ac:grpSpMkLst>
            <pc:docMk/>
            <pc:sldMk cId="532787353" sldId="314"/>
            <ac:grpSpMk id="2060" creationId="{00000000-0000-0000-0000-000000000000}"/>
          </ac:grpSpMkLst>
        </pc:grpChg>
        <pc:picChg chg="mod">
          <ac:chgData name="Sinead.Spain" userId="0627b046-ee7b-4ab9-a24a-50d44cb7866f" providerId="ADAL" clId="{8F0CBC76-94E3-41F1-AE9B-2D62F70001CD}" dt="2021-09-21T10:42:47.376" v="295" actId="1036"/>
          <ac:picMkLst>
            <pc:docMk/>
            <pc:sldMk cId="532787353" sldId="314"/>
            <ac:picMk id="24" creationId="{00000000-0000-0000-0000-000000000000}"/>
          </ac:picMkLst>
        </pc:picChg>
        <pc:picChg chg="mod">
          <ac:chgData name="Sinead.Spain" userId="0627b046-ee7b-4ab9-a24a-50d44cb7866f" providerId="ADAL" clId="{8F0CBC76-94E3-41F1-AE9B-2D62F70001CD}" dt="2021-09-21T10:42:47.376" v="295" actId="1036"/>
          <ac:picMkLst>
            <pc:docMk/>
            <pc:sldMk cId="532787353" sldId="314"/>
            <ac:picMk id="25" creationId="{00000000-0000-0000-0000-000000000000}"/>
          </ac:picMkLst>
        </pc:picChg>
        <pc:picChg chg="add del">
          <ac:chgData name="Sinead.Spain" userId="0627b046-ee7b-4ab9-a24a-50d44cb7866f" providerId="ADAL" clId="{8F0CBC76-94E3-41F1-AE9B-2D62F70001CD}" dt="2021-09-22T10:16:17.919" v="2426" actId="478"/>
          <ac:picMkLst>
            <pc:docMk/>
            <pc:sldMk cId="532787353" sldId="314"/>
            <ac:picMk id="1026" creationId="{53E7AFB1-65B6-49E6-9345-AA84ED0F92D1}"/>
          </ac:picMkLst>
        </pc:picChg>
        <pc:picChg chg="mod">
          <ac:chgData name="Sinead.Spain" userId="0627b046-ee7b-4ab9-a24a-50d44cb7866f" providerId="ADAL" clId="{8F0CBC76-94E3-41F1-AE9B-2D62F70001CD}" dt="2021-09-21T10:42:47.376" v="295" actId="1036"/>
          <ac:picMkLst>
            <pc:docMk/>
            <pc:sldMk cId="532787353" sldId="314"/>
            <ac:picMk id="2050" creationId="{00000000-0000-0000-0000-000000000000}"/>
          </ac:picMkLst>
        </pc:picChg>
        <pc:picChg chg="mod">
          <ac:chgData name="Sinead.Spain" userId="0627b046-ee7b-4ab9-a24a-50d44cb7866f" providerId="ADAL" clId="{8F0CBC76-94E3-41F1-AE9B-2D62F70001CD}" dt="2021-09-21T10:42:47.376" v="295" actId="1036"/>
          <ac:picMkLst>
            <pc:docMk/>
            <pc:sldMk cId="532787353" sldId="314"/>
            <ac:picMk id="2052" creationId="{00000000-0000-0000-0000-000000000000}"/>
          </ac:picMkLst>
        </pc:picChg>
      </pc:sldChg>
      <pc:sldChg chg="modSp add del mod modNotesTx">
        <pc:chgData name="Sinead.Spain" userId="0627b046-ee7b-4ab9-a24a-50d44cb7866f" providerId="ADAL" clId="{8F0CBC76-94E3-41F1-AE9B-2D62F70001CD}" dt="2021-09-22T13:01:14.018" v="2464" actId="47"/>
        <pc:sldMkLst>
          <pc:docMk/>
          <pc:sldMk cId="2878381855" sldId="315"/>
        </pc:sldMkLst>
        <pc:spChg chg="mod">
          <ac:chgData name="Sinead.Spain" userId="0627b046-ee7b-4ab9-a24a-50d44cb7866f" providerId="ADAL" clId="{8F0CBC76-94E3-41F1-AE9B-2D62F70001CD}" dt="2021-09-20T16:34:35.753" v="114" actId="552"/>
          <ac:spMkLst>
            <pc:docMk/>
            <pc:sldMk cId="2878381855" sldId="315"/>
            <ac:spMk id="13" creationId="{556610ED-3E2D-4E6A-ABD0-150F203E6B46}"/>
          </ac:spMkLst>
        </pc:spChg>
        <pc:spChg chg="mod">
          <ac:chgData name="Sinead.Spain" userId="0627b046-ee7b-4ab9-a24a-50d44cb7866f" providerId="ADAL" clId="{8F0CBC76-94E3-41F1-AE9B-2D62F70001CD}" dt="2021-09-20T16:34:35.753" v="114" actId="552"/>
          <ac:spMkLst>
            <pc:docMk/>
            <pc:sldMk cId="2878381855" sldId="315"/>
            <ac:spMk id="23" creationId="{2F8BDB9A-6E49-4052-924A-83FDD2B0A487}"/>
          </ac:spMkLst>
        </pc:spChg>
        <pc:spChg chg="mod">
          <ac:chgData name="Sinead.Spain" userId="0627b046-ee7b-4ab9-a24a-50d44cb7866f" providerId="ADAL" clId="{8F0CBC76-94E3-41F1-AE9B-2D62F70001CD}" dt="2021-09-20T16:34:29.097" v="113" actId="552"/>
          <ac:spMkLst>
            <pc:docMk/>
            <pc:sldMk cId="2878381855" sldId="315"/>
            <ac:spMk id="24" creationId="{2BE63BA8-EAF4-4B88-8D23-BEF6AA60CC23}"/>
          </ac:spMkLst>
        </pc:spChg>
        <pc:spChg chg="mod">
          <ac:chgData name="Sinead.Spain" userId="0627b046-ee7b-4ab9-a24a-50d44cb7866f" providerId="ADAL" clId="{8F0CBC76-94E3-41F1-AE9B-2D62F70001CD}" dt="2021-09-20T16:34:29.097" v="113" actId="552"/>
          <ac:spMkLst>
            <pc:docMk/>
            <pc:sldMk cId="2878381855" sldId="315"/>
            <ac:spMk id="25" creationId="{34818BA8-E954-4497-B8B9-B67D92F6032D}"/>
          </ac:spMkLst>
        </pc:spChg>
        <pc:spChg chg="mod">
          <ac:chgData name="Sinead.Spain" userId="0627b046-ee7b-4ab9-a24a-50d44cb7866f" providerId="ADAL" clId="{8F0CBC76-94E3-41F1-AE9B-2D62F70001CD}" dt="2021-09-20T16:34:35.753" v="114" actId="552"/>
          <ac:spMkLst>
            <pc:docMk/>
            <pc:sldMk cId="2878381855" sldId="315"/>
            <ac:spMk id="95" creationId="{2F8BDB9A-6E49-4052-924A-83FDD2B0A487}"/>
          </ac:spMkLst>
        </pc:spChg>
        <pc:spChg chg="mod">
          <ac:chgData name="Sinead.Spain" userId="0627b046-ee7b-4ab9-a24a-50d44cb7866f" providerId="ADAL" clId="{8F0CBC76-94E3-41F1-AE9B-2D62F70001CD}" dt="2021-09-20T16:34:29.097" v="113" actId="552"/>
          <ac:spMkLst>
            <pc:docMk/>
            <pc:sldMk cId="2878381855" sldId="315"/>
            <ac:spMk id="96" creationId="{34818BA8-E954-4497-B8B9-B67D92F6032D}"/>
          </ac:spMkLst>
        </pc:spChg>
        <pc:cxnChg chg="mod">
          <ac:chgData name="Sinead.Spain" userId="0627b046-ee7b-4ab9-a24a-50d44cb7866f" providerId="ADAL" clId="{8F0CBC76-94E3-41F1-AE9B-2D62F70001CD}" dt="2021-09-20T16:34:29.097" v="113" actId="552"/>
          <ac:cxnSpMkLst>
            <pc:docMk/>
            <pc:sldMk cId="2878381855" sldId="315"/>
            <ac:cxnSpMk id="38" creationId="{66F01420-E00A-46BC-9AE5-EDE89E81F291}"/>
          </ac:cxnSpMkLst>
        </pc:cxnChg>
        <pc:cxnChg chg="mod">
          <ac:chgData name="Sinead.Spain" userId="0627b046-ee7b-4ab9-a24a-50d44cb7866f" providerId="ADAL" clId="{8F0CBC76-94E3-41F1-AE9B-2D62F70001CD}" dt="2021-09-20T16:34:29.097" v="113" actId="552"/>
          <ac:cxnSpMkLst>
            <pc:docMk/>
            <pc:sldMk cId="2878381855" sldId="315"/>
            <ac:cxnSpMk id="97" creationId="{66F01420-E00A-46BC-9AE5-EDE89E81F291}"/>
          </ac:cxnSpMkLst>
        </pc:cxnChg>
      </pc:sldChg>
      <pc:sldChg chg="addSp modSp add del mod modNotesTx">
        <pc:chgData name="Sinead.Spain" userId="0627b046-ee7b-4ab9-a24a-50d44cb7866f" providerId="ADAL" clId="{8F0CBC76-94E3-41F1-AE9B-2D62F70001CD}" dt="2021-09-22T13:01:21.036" v="2465" actId="20577"/>
        <pc:sldMkLst>
          <pc:docMk/>
          <pc:sldMk cId="349690903" sldId="316"/>
        </pc:sldMkLst>
        <pc:spChg chg="add mod ord">
          <ac:chgData name="Sinead.Spain" userId="0627b046-ee7b-4ab9-a24a-50d44cb7866f" providerId="ADAL" clId="{8F0CBC76-94E3-41F1-AE9B-2D62F70001CD}" dt="2021-09-20T16:39:26.661" v="169" actId="167"/>
          <ac:spMkLst>
            <pc:docMk/>
            <pc:sldMk cId="349690903" sldId="316"/>
            <ac:spMk id="2" creationId="{826E513A-372F-46D4-81D9-DF53374553C1}"/>
          </ac:spMkLst>
        </pc:spChg>
        <pc:spChg chg="mod">
          <ac:chgData name="Sinead.Spain" userId="0627b046-ee7b-4ab9-a24a-50d44cb7866f" providerId="ADAL" clId="{8F0CBC76-94E3-41F1-AE9B-2D62F70001CD}" dt="2021-09-20T16:38:05.475" v="140" actId="1035"/>
          <ac:spMkLst>
            <pc:docMk/>
            <pc:sldMk cId="349690903" sldId="316"/>
            <ac:spMk id="3" creationId="{1B0F4F9B-7D29-4BED-87FB-3F3D1724712B}"/>
          </ac:spMkLst>
        </pc:spChg>
        <pc:spChg chg="mod">
          <ac:chgData name="Sinead.Spain" userId="0627b046-ee7b-4ab9-a24a-50d44cb7866f" providerId="ADAL" clId="{8F0CBC76-94E3-41F1-AE9B-2D62F70001CD}" dt="2021-09-20T16:38:05.475" v="140" actId="1035"/>
          <ac:spMkLst>
            <pc:docMk/>
            <pc:sldMk cId="349690903" sldId="316"/>
            <ac:spMk id="13" creationId="{556610ED-3E2D-4E6A-ABD0-150F203E6B46}"/>
          </ac:spMkLst>
        </pc:spChg>
        <pc:spChg chg="mod">
          <ac:chgData name="Sinead.Spain" userId="0627b046-ee7b-4ab9-a24a-50d44cb7866f" providerId="ADAL" clId="{8F0CBC76-94E3-41F1-AE9B-2D62F70001CD}" dt="2021-09-20T16:38:05.475" v="140" actId="1035"/>
          <ac:spMkLst>
            <pc:docMk/>
            <pc:sldMk cId="349690903" sldId="316"/>
            <ac:spMk id="23" creationId="{2F8BDB9A-6E49-4052-924A-83FDD2B0A487}"/>
          </ac:spMkLst>
        </pc:spChg>
        <pc:spChg chg="mod">
          <ac:chgData name="Sinead.Spain" userId="0627b046-ee7b-4ab9-a24a-50d44cb7866f" providerId="ADAL" clId="{8F0CBC76-94E3-41F1-AE9B-2D62F70001CD}" dt="2021-09-20T16:38:05.475" v="140" actId="1035"/>
          <ac:spMkLst>
            <pc:docMk/>
            <pc:sldMk cId="349690903" sldId="316"/>
            <ac:spMk id="24" creationId="{2BE63BA8-EAF4-4B88-8D23-BEF6AA60CC23}"/>
          </ac:spMkLst>
        </pc:spChg>
        <pc:spChg chg="mod">
          <ac:chgData name="Sinead.Spain" userId="0627b046-ee7b-4ab9-a24a-50d44cb7866f" providerId="ADAL" clId="{8F0CBC76-94E3-41F1-AE9B-2D62F70001CD}" dt="2021-09-20T16:38:05.475" v="140" actId="1035"/>
          <ac:spMkLst>
            <pc:docMk/>
            <pc:sldMk cId="349690903" sldId="316"/>
            <ac:spMk id="25" creationId="{34818BA8-E954-4497-B8B9-B67D92F6032D}"/>
          </ac:spMkLst>
        </pc:spChg>
        <pc:spChg chg="mod">
          <ac:chgData name="Sinead.Spain" userId="0627b046-ee7b-4ab9-a24a-50d44cb7866f" providerId="ADAL" clId="{8F0CBC76-94E3-41F1-AE9B-2D62F70001CD}" dt="2021-09-20T16:38:05.475" v="140" actId="1035"/>
          <ac:spMkLst>
            <pc:docMk/>
            <pc:sldMk cId="349690903" sldId="316"/>
            <ac:spMk id="29" creationId="{4DE3975B-F441-486B-9317-C176CC96BC6F}"/>
          </ac:spMkLst>
        </pc:spChg>
        <pc:spChg chg="mod">
          <ac:chgData name="Sinead.Spain" userId="0627b046-ee7b-4ab9-a24a-50d44cb7866f" providerId="ADAL" clId="{8F0CBC76-94E3-41F1-AE9B-2D62F70001CD}" dt="2021-09-20T16:38:32.619" v="155" actId="20577"/>
          <ac:spMkLst>
            <pc:docMk/>
            <pc:sldMk cId="349690903" sldId="316"/>
            <ac:spMk id="95" creationId="{2F8BDB9A-6E49-4052-924A-83FDD2B0A487}"/>
          </ac:spMkLst>
        </pc:spChg>
        <pc:spChg chg="mod">
          <ac:chgData name="Sinead.Spain" userId="0627b046-ee7b-4ab9-a24a-50d44cb7866f" providerId="ADAL" clId="{8F0CBC76-94E3-41F1-AE9B-2D62F70001CD}" dt="2021-09-20T16:38:05.475" v="140" actId="1035"/>
          <ac:spMkLst>
            <pc:docMk/>
            <pc:sldMk cId="349690903" sldId="316"/>
            <ac:spMk id="96" creationId="{34818BA8-E954-4497-B8B9-B67D92F6032D}"/>
          </ac:spMkLst>
        </pc:spChg>
        <pc:cxnChg chg="mod">
          <ac:chgData name="Sinead.Spain" userId="0627b046-ee7b-4ab9-a24a-50d44cb7866f" providerId="ADAL" clId="{8F0CBC76-94E3-41F1-AE9B-2D62F70001CD}" dt="2021-09-20T16:38:05.475" v="140" actId="1035"/>
          <ac:cxnSpMkLst>
            <pc:docMk/>
            <pc:sldMk cId="349690903" sldId="316"/>
            <ac:cxnSpMk id="38" creationId="{66F01420-E00A-46BC-9AE5-EDE89E81F291}"/>
          </ac:cxnSpMkLst>
        </pc:cxnChg>
        <pc:cxnChg chg="mod">
          <ac:chgData name="Sinead.Spain" userId="0627b046-ee7b-4ab9-a24a-50d44cb7866f" providerId="ADAL" clId="{8F0CBC76-94E3-41F1-AE9B-2D62F70001CD}" dt="2021-09-20T16:38:05.475" v="140" actId="1035"/>
          <ac:cxnSpMkLst>
            <pc:docMk/>
            <pc:sldMk cId="349690903" sldId="316"/>
            <ac:cxnSpMk id="97" creationId="{66F01420-E00A-46BC-9AE5-EDE89E81F291}"/>
          </ac:cxnSpMkLst>
        </pc:cxnChg>
      </pc:sldChg>
      <pc:sldChg chg="modSp add del mod">
        <pc:chgData name="Sinead.Spain" userId="0627b046-ee7b-4ab9-a24a-50d44cb7866f" providerId="ADAL" clId="{8F0CBC76-94E3-41F1-AE9B-2D62F70001CD}" dt="2021-09-22T13:01:14.018" v="2464" actId="47"/>
        <pc:sldMkLst>
          <pc:docMk/>
          <pc:sldMk cId="2428268400" sldId="317"/>
        </pc:sldMkLst>
        <pc:spChg chg="mod">
          <ac:chgData name="Sinead.Spain" userId="0627b046-ee7b-4ab9-a24a-50d44cb7866f" providerId="ADAL" clId="{8F0CBC76-94E3-41F1-AE9B-2D62F70001CD}" dt="2021-09-20T16:40:00.449" v="173" actId="20577"/>
          <ac:spMkLst>
            <pc:docMk/>
            <pc:sldMk cId="2428268400" sldId="317"/>
            <ac:spMk id="12" creationId="{94C582A2-A406-4C9B-A3DA-BA4EECAB37AC}"/>
          </ac:spMkLst>
        </pc:spChg>
        <pc:spChg chg="mod">
          <ac:chgData name="Sinead.Spain" userId="0627b046-ee7b-4ab9-a24a-50d44cb7866f" providerId="ADAL" clId="{8F0CBC76-94E3-41F1-AE9B-2D62F70001CD}" dt="2021-09-21T10:41:39.849" v="269" actId="20577"/>
          <ac:spMkLst>
            <pc:docMk/>
            <pc:sldMk cId="2428268400" sldId="317"/>
            <ac:spMk id="13" creationId="{556610ED-3E2D-4E6A-ABD0-150F203E6B46}"/>
          </ac:spMkLst>
        </pc:spChg>
      </pc:sldChg>
      <pc:sldChg chg="add del">
        <pc:chgData name="Sinead.Spain" userId="0627b046-ee7b-4ab9-a24a-50d44cb7866f" providerId="ADAL" clId="{8F0CBC76-94E3-41F1-AE9B-2D62F70001CD}" dt="2021-09-22T13:01:14.018" v="2464" actId="47"/>
        <pc:sldMkLst>
          <pc:docMk/>
          <pc:sldMk cId="2377755148" sldId="318"/>
        </pc:sldMkLst>
      </pc:sldChg>
      <pc:sldChg chg="add del">
        <pc:chgData name="Sinead.Spain" userId="0627b046-ee7b-4ab9-a24a-50d44cb7866f" providerId="ADAL" clId="{8F0CBC76-94E3-41F1-AE9B-2D62F70001CD}" dt="2021-09-22T13:01:14.018" v="2464" actId="47"/>
        <pc:sldMkLst>
          <pc:docMk/>
          <pc:sldMk cId="2860629381" sldId="320"/>
        </pc:sldMkLst>
      </pc:sldChg>
      <pc:sldChg chg="add del">
        <pc:chgData name="Sinead.Spain" userId="0627b046-ee7b-4ab9-a24a-50d44cb7866f" providerId="ADAL" clId="{8F0CBC76-94E3-41F1-AE9B-2D62F70001CD}" dt="2021-09-22T13:01:14.018" v="2464" actId="47"/>
        <pc:sldMkLst>
          <pc:docMk/>
          <pc:sldMk cId="2956907877" sldId="321"/>
        </pc:sldMkLst>
      </pc:sldChg>
      <pc:sldChg chg="add del">
        <pc:chgData name="Sinead.Spain" userId="0627b046-ee7b-4ab9-a24a-50d44cb7866f" providerId="ADAL" clId="{8F0CBC76-94E3-41F1-AE9B-2D62F70001CD}" dt="2021-09-22T13:01:14.018" v="2464" actId="47"/>
        <pc:sldMkLst>
          <pc:docMk/>
          <pc:sldMk cId="1370515182" sldId="325"/>
        </pc:sldMkLst>
      </pc:sldChg>
      <pc:sldChg chg="add del">
        <pc:chgData name="Sinead.Spain" userId="0627b046-ee7b-4ab9-a24a-50d44cb7866f" providerId="ADAL" clId="{8F0CBC76-94E3-41F1-AE9B-2D62F70001CD}" dt="2021-09-22T13:01:14.018" v="2464" actId="47"/>
        <pc:sldMkLst>
          <pc:docMk/>
          <pc:sldMk cId="2010685873" sldId="330"/>
        </pc:sldMkLst>
      </pc:sldChg>
      <pc:sldChg chg="add del">
        <pc:chgData name="Sinead.Spain" userId="0627b046-ee7b-4ab9-a24a-50d44cb7866f" providerId="ADAL" clId="{8F0CBC76-94E3-41F1-AE9B-2D62F70001CD}" dt="2021-09-22T13:01:14.018" v="2464" actId="47"/>
        <pc:sldMkLst>
          <pc:docMk/>
          <pc:sldMk cId="3555020798" sldId="365"/>
        </pc:sldMkLst>
      </pc:sldChg>
      <pc:sldChg chg="add del">
        <pc:chgData name="Sinead.Spain" userId="0627b046-ee7b-4ab9-a24a-50d44cb7866f" providerId="ADAL" clId="{8F0CBC76-94E3-41F1-AE9B-2D62F70001CD}" dt="2021-09-22T13:01:14.018" v="2464" actId="47"/>
        <pc:sldMkLst>
          <pc:docMk/>
          <pc:sldMk cId="1994706781" sldId="366"/>
        </pc:sldMkLst>
      </pc:sldChg>
      <pc:sldChg chg="add del">
        <pc:chgData name="Sinead.Spain" userId="0627b046-ee7b-4ab9-a24a-50d44cb7866f" providerId="ADAL" clId="{8F0CBC76-94E3-41F1-AE9B-2D62F70001CD}" dt="2021-09-22T13:01:14.018" v="2464" actId="47"/>
        <pc:sldMkLst>
          <pc:docMk/>
          <pc:sldMk cId="1333967376" sldId="368"/>
        </pc:sldMkLst>
      </pc:sldChg>
      <pc:sldChg chg="add del">
        <pc:chgData name="Sinead.Spain" userId="0627b046-ee7b-4ab9-a24a-50d44cb7866f" providerId="ADAL" clId="{8F0CBC76-94E3-41F1-AE9B-2D62F70001CD}" dt="2021-09-22T13:01:14.018" v="2464" actId="47"/>
        <pc:sldMkLst>
          <pc:docMk/>
          <pc:sldMk cId="2168793940" sldId="369"/>
        </pc:sldMkLst>
      </pc:sldChg>
      <pc:sldChg chg="add del">
        <pc:chgData name="Sinead.Spain" userId="0627b046-ee7b-4ab9-a24a-50d44cb7866f" providerId="ADAL" clId="{8F0CBC76-94E3-41F1-AE9B-2D62F70001CD}" dt="2021-09-22T13:01:14.018" v="2464" actId="47"/>
        <pc:sldMkLst>
          <pc:docMk/>
          <pc:sldMk cId="1048894776" sldId="370"/>
        </pc:sldMkLst>
      </pc:sldChg>
      <pc:sldChg chg="add del">
        <pc:chgData name="Sinead.Spain" userId="0627b046-ee7b-4ab9-a24a-50d44cb7866f" providerId="ADAL" clId="{8F0CBC76-94E3-41F1-AE9B-2D62F70001CD}" dt="2021-09-22T13:01:14.018" v="2464" actId="47"/>
        <pc:sldMkLst>
          <pc:docMk/>
          <pc:sldMk cId="61191203" sldId="371"/>
        </pc:sldMkLst>
      </pc:sldChg>
      <pc:sldChg chg="add del">
        <pc:chgData name="Sinead.Spain" userId="0627b046-ee7b-4ab9-a24a-50d44cb7866f" providerId="ADAL" clId="{8F0CBC76-94E3-41F1-AE9B-2D62F70001CD}" dt="2021-09-22T13:01:14.018" v="2464" actId="47"/>
        <pc:sldMkLst>
          <pc:docMk/>
          <pc:sldMk cId="4043344168" sldId="372"/>
        </pc:sldMkLst>
      </pc:sldChg>
      <pc:sldChg chg="add del">
        <pc:chgData name="Sinead.Spain" userId="0627b046-ee7b-4ab9-a24a-50d44cb7866f" providerId="ADAL" clId="{8F0CBC76-94E3-41F1-AE9B-2D62F70001CD}" dt="2021-09-22T13:01:14.018" v="2464" actId="47"/>
        <pc:sldMkLst>
          <pc:docMk/>
          <pc:sldMk cId="1362404937" sldId="373"/>
        </pc:sldMkLst>
      </pc:sldChg>
      <pc:sldChg chg="add del">
        <pc:chgData name="Sinead.Spain" userId="0627b046-ee7b-4ab9-a24a-50d44cb7866f" providerId="ADAL" clId="{8F0CBC76-94E3-41F1-AE9B-2D62F70001CD}" dt="2021-09-22T13:01:14.018" v="2464" actId="47"/>
        <pc:sldMkLst>
          <pc:docMk/>
          <pc:sldMk cId="3104269408" sldId="374"/>
        </pc:sldMkLst>
      </pc:sldChg>
      <pc:sldChg chg="add del">
        <pc:chgData name="Sinead.Spain" userId="0627b046-ee7b-4ab9-a24a-50d44cb7866f" providerId="ADAL" clId="{8F0CBC76-94E3-41F1-AE9B-2D62F70001CD}" dt="2021-09-22T13:01:14.018" v="2464" actId="47"/>
        <pc:sldMkLst>
          <pc:docMk/>
          <pc:sldMk cId="2906779227" sldId="375"/>
        </pc:sldMkLst>
      </pc:sldChg>
      <pc:sldChg chg="addSp delSp modSp new add del mod ord modClrScheme chgLayout">
        <pc:chgData name="Sinead.Spain" userId="0627b046-ee7b-4ab9-a24a-50d44cb7866f" providerId="ADAL" clId="{8F0CBC76-94E3-41F1-AE9B-2D62F70001CD}" dt="2021-09-22T13:04:19.831" v="2475" actId="14100"/>
        <pc:sldMkLst>
          <pc:docMk/>
          <pc:sldMk cId="1351272350" sldId="376"/>
        </pc:sldMkLst>
        <pc:spChg chg="del mod ord">
          <ac:chgData name="Sinead.Spain" userId="0627b046-ee7b-4ab9-a24a-50d44cb7866f" providerId="ADAL" clId="{8F0CBC76-94E3-41F1-AE9B-2D62F70001CD}" dt="2021-09-22T11:51:30.761" v="2428" actId="700"/>
          <ac:spMkLst>
            <pc:docMk/>
            <pc:sldMk cId="1351272350" sldId="376"/>
            <ac:spMk id="2" creationId="{D326280F-DB90-46B6-ADDF-1CA74F7EAC4B}"/>
          </ac:spMkLst>
        </pc:spChg>
        <pc:spChg chg="del">
          <ac:chgData name="Sinead.Spain" userId="0627b046-ee7b-4ab9-a24a-50d44cb7866f" providerId="ADAL" clId="{8F0CBC76-94E3-41F1-AE9B-2D62F70001CD}" dt="2021-09-22T11:51:30.761" v="2428" actId="700"/>
          <ac:spMkLst>
            <pc:docMk/>
            <pc:sldMk cId="1351272350" sldId="376"/>
            <ac:spMk id="3" creationId="{7D1072A1-832A-4822-92C2-DF824E42CE45}"/>
          </ac:spMkLst>
        </pc:spChg>
        <pc:spChg chg="del mod ord">
          <ac:chgData name="Sinead.Spain" userId="0627b046-ee7b-4ab9-a24a-50d44cb7866f" providerId="ADAL" clId="{8F0CBC76-94E3-41F1-AE9B-2D62F70001CD}" dt="2021-09-22T11:51:30.761" v="2428" actId="700"/>
          <ac:spMkLst>
            <pc:docMk/>
            <pc:sldMk cId="1351272350" sldId="376"/>
            <ac:spMk id="4" creationId="{7F7ABFF4-0964-4683-B2F7-4AE93D1FA01D}"/>
          </ac:spMkLst>
        </pc:spChg>
        <pc:spChg chg="del">
          <ac:chgData name="Sinead.Spain" userId="0627b046-ee7b-4ab9-a24a-50d44cb7866f" providerId="ADAL" clId="{8F0CBC76-94E3-41F1-AE9B-2D62F70001CD}" dt="2021-09-22T11:51:30.761" v="2428" actId="700"/>
          <ac:spMkLst>
            <pc:docMk/>
            <pc:sldMk cId="1351272350" sldId="376"/>
            <ac:spMk id="5" creationId="{76D9A728-C8DC-47A9-ADF2-AF6E1C068CE7}"/>
          </ac:spMkLst>
        </pc:spChg>
        <pc:spChg chg="del">
          <ac:chgData name="Sinead.Spain" userId="0627b046-ee7b-4ab9-a24a-50d44cb7866f" providerId="ADAL" clId="{8F0CBC76-94E3-41F1-AE9B-2D62F70001CD}" dt="2021-09-22T11:51:30.761" v="2428" actId="700"/>
          <ac:spMkLst>
            <pc:docMk/>
            <pc:sldMk cId="1351272350" sldId="376"/>
            <ac:spMk id="6" creationId="{3D631652-B3F9-43B5-8679-D49582824799}"/>
          </ac:spMkLst>
        </pc:spChg>
        <pc:spChg chg="del mod ord">
          <ac:chgData name="Sinead.Spain" userId="0627b046-ee7b-4ab9-a24a-50d44cb7866f" providerId="ADAL" clId="{8F0CBC76-94E3-41F1-AE9B-2D62F70001CD}" dt="2021-09-22T11:51:30.761" v="2428" actId="700"/>
          <ac:spMkLst>
            <pc:docMk/>
            <pc:sldMk cId="1351272350" sldId="376"/>
            <ac:spMk id="7" creationId="{39E4B749-94DD-4EAA-89FC-0545E9C38729}"/>
          </ac:spMkLst>
        </pc:spChg>
        <pc:spChg chg="del">
          <ac:chgData name="Sinead.Spain" userId="0627b046-ee7b-4ab9-a24a-50d44cb7866f" providerId="ADAL" clId="{8F0CBC76-94E3-41F1-AE9B-2D62F70001CD}" dt="2021-09-22T11:51:30.761" v="2428" actId="700"/>
          <ac:spMkLst>
            <pc:docMk/>
            <pc:sldMk cId="1351272350" sldId="376"/>
            <ac:spMk id="8" creationId="{C9CD0746-5B2C-4B42-8DDF-28F58660390F}"/>
          </ac:spMkLst>
        </pc:spChg>
        <pc:spChg chg="del">
          <ac:chgData name="Sinead.Spain" userId="0627b046-ee7b-4ab9-a24a-50d44cb7866f" providerId="ADAL" clId="{8F0CBC76-94E3-41F1-AE9B-2D62F70001CD}" dt="2021-09-22T11:51:30.761" v="2428" actId="700"/>
          <ac:spMkLst>
            <pc:docMk/>
            <pc:sldMk cId="1351272350" sldId="376"/>
            <ac:spMk id="9" creationId="{24D0699B-FD70-41CC-86DA-C066C444796B}"/>
          </ac:spMkLst>
        </pc:spChg>
        <pc:spChg chg="del">
          <ac:chgData name="Sinead.Spain" userId="0627b046-ee7b-4ab9-a24a-50d44cb7866f" providerId="ADAL" clId="{8F0CBC76-94E3-41F1-AE9B-2D62F70001CD}" dt="2021-09-22T11:51:30.761" v="2428" actId="700"/>
          <ac:spMkLst>
            <pc:docMk/>
            <pc:sldMk cId="1351272350" sldId="376"/>
            <ac:spMk id="10" creationId="{555228D8-4667-40E7-BECB-13E637967D99}"/>
          </ac:spMkLst>
        </pc:spChg>
        <pc:spChg chg="del">
          <ac:chgData name="Sinead.Spain" userId="0627b046-ee7b-4ab9-a24a-50d44cb7866f" providerId="ADAL" clId="{8F0CBC76-94E3-41F1-AE9B-2D62F70001CD}" dt="2021-09-22T11:51:30.761" v="2428" actId="700"/>
          <ac:spMkLst>
            <pc:docMk/>
            <pc:sldMk cId="1351272350" sldId="376"/>
            <ac:spMk id="11" creationId="{F3E871AE-5B7C-4378-B64B-6BB88C266415}"/>
          </ac:spMkLst>
        </pc:spChg>
        <pc:spChg chg="add mod ord">
          <ac:chgData name="Sinead.Spain" userId="0627b046-ee7b-4ab9-a24a-50d44cb7866f" providerId="ADAL" clId="{8F0CBC76-94E3-41F1-AE9B-2D62F70001CD}" dt="2021-09-22T11:52:14.476" v="2455" actId="1076"/>
          <ac:spMkLst>
            <pc:docMk/>
            <pc:sldMk cId="1351272350" sldId="376"/>
            <ac:spMk id="12" creationId="{0F6F8F6A-0480-4468-A903-ED9E2CD3930E}"/>
          </ac:spMkLst>
        </pc:spChg>
        <pc:spChg chg="add mod ord">
          <ac:chgData name="Sinead.Spain" userId="0627b046-ee7b-4ab9-a24a-50d44cb7866f" providerId="ADAL" clId="{8F0CBC76-94E3-41F1-AE9B-2D62F70001CD}" dt="2021-09-22T11:52:14.476" v="2455" actId="1076"/>
          <ac:spMkLst>
            <pc:docMk/>
            <pc:sldMk cId="1351272350" sldId="376"/>
            <ac:spMk id="13" creationId="{1CC53162-46C8-402D-B66D-FF70ED4308DE}"/>
          </ac:spMkLst>
        </pc:spChg>
        <pc:spChg chg="add mod ord">
          <ac:chgData name="Sinead.Spain" userId="0627b046-ee7b-4ab9-a24a-50d44cb7866f" providerId="ADAL" clId="{8F0CBC76-94E3-41F1-AE9B-2D62F70001CD}" dt="2021-09-22T11:51:30.761" v="2428" actId="700"/>
          <ac:spMkLst>
            <pc:docMk/>
            <pc:sldMk cId="1351272350" sldId="376"/>
            <ac:spMk id="14" creationId="{9583CAC3-154D-445A-8FFA-33220B26E7C2}"/>
          </ac:spMkLst>
        </pc:spChg>
        <pc:spChg chg="add mod">
          <ac:chgData name="Sinead.Spain" userId="0627b046-ee7b-4ab9-a24a-50d44cb7866f" providerId="ADAL" clId="{8F0CBC76-94E3-41F1-AE9B-2D62F70001CD}" dt="2021-09-22T13:04:19.831" v="2475" actId="14100"/>
          <ac:spMkLst>
            <pc:docMk/>
            <pc:sldMk cId="1351272350" sldId="376"/>
            <ac:spMk id="15" creationId="{16E7FF5B-69D9-46F0-8283-23799ACAD3A3}"/>
          </ac:spMkLst>
        </pc:spChg>
      </pc:sldChg>
      <pc:sldChg chg="add del">
        <pc:chgData name="Sinead.Spain" userId="0627b046-ee7b-4ab9-a24a-50d44cb7866f" providerId="ADAL" clId="{8F0CBC76-94E3-41F1-AE9B-2D62F70001CD}" dt="2021-09-22T13:01:14.018" v="2464" actId="47"/>
        <pc:sldMkLst>
          <pc:docMk/>
          <pc:sldMk cId="1761582880" sldId="377"/>
        </pc:sldMkLst>
      </pc:sldChg>
      <pc:sldChg chg="add del">
        <pc:chgData name="Sinead.Spain" userId="0627b046-ee7b-4ab9-a24a-50d44cb7866f" providerId="ADAL" clId="{8F0CBC76-94E3-41F1-AE9B-2D62F70001CD}" dt="2021-09-22T12:48:22.210" v="2458"/>
        <pc:sldMkLst>
          <pc:docMk/>
          <pc:sldMk cId="3909204876" sldId="377"/>
        </pc:sldMkLst>
      </pc:sldChg>
      <pc:sldChg chg="addSp delSp modSp new mod modClrScheme modAnim chgLayout">
        <pc:chgData name="Sinead.Spain" userId="0627b046-ee7b-4ab9-a24a-50d44cb7866f" providerId="ADAL" clId="{8F0CBC76-94E3-41F1-AE9B-2D62F70001CD}" dt="2021-09-22T13:33:47.641" v="2710" actId="207"/>
        <pc:sldMkLst>
          <pc:docMk/>
          <pc:sldMk cId="3927856051" sldId="378"/>
        </pc:sldMkLst>
        <pc:spChg chg="del mod ord">
          <ac:chgData name="Sinead.Spain" userId="0627b046-ee7b-4ab9-a24a-50d44cb7866f" providerId="ADAL" clId="{8F0CBC76-94E3-41F1-AE9B-2D62F70001CD}" dt="2021-09-22T13:14:50.299" v="2477" actId="700"/>
          <ac:spMkLst>
            <pc:docMk/>
            <pc:sldMk cId="3927856051" sldId="378"/>
            <ac:spMk id="2" creationId="{DB44FA30-5048-456A-9C47-C5B935AEE8D1}"/>
          </ac:spMkLst>
        </pc:spChg>
        <pc:spChg chg="del mod ord">
          <ac:chgData name="Sinead.Spain" userId="0627b046-ee7b-4ab9-a24a-50d44cb7866f" providerId="ADAL" clId="{8F0CBC76-94E3-41F1-AE9B-2D62F70001CD}" dt="2021-09-22T13:14:50.299" v="2477" actId="700"/>
          <ac:spMkLst>
            <pc:docMk/>
            <pc:sldMk cId="3927856051" sldId="378"/>
            <ac:spMk id="3" creationId="{D9DEC84D-EBAC-449E-A414-1BF57581CA55}"/>
          </ac:spMkLst>
        </pc:spChg>
        <pc:spChg chg="del mod ord">
          <ac:chgData name="Sinead.Spain" userId="0627b046-ee7b-4ab9-a24a-50d44cb7866f" providerId="ADAL" clId="{8F0CBC76-94E3-41F1-AE9B-2D62F70001CD}" dt="2021-09-22T13:14:50.299" v="2477" actId="700"/>
          <ac:spMkLst>
            <pc:docMk/>
            <pc:sldMk cId="3927856051" sldId="378"/>
            <ac:spMk id="4" creationId="{FED2A5A0-876B-4168-80A6-268A28098A52}"/>
          </ac:spMkLst>
        </pc:spChg>
        <pc:spChg chg="del">
          <ac:chgData name="Sinead.Spain" userId="0627b046-ee7b-4ab9-a24a-50d44cb7866f" providerId="ADAL" clId="{8F0CBC76-94E3-41F1-AE9B-2D62F70001CD}" dt="2021-09-22T13:14:50.299" v="2477" actId="700"/>
          <ac:spMkLst>
            <pc:docMk/>
            <pc:sldMk cId="3927856051" sldId="378"/>
            <ac:spMk id="5" creationId="{6C0D7C8C-8595-4F28-93EA-9EB22B639012}"/>
          </ac:spMkLst>
        </pc:spChg>
        <pc:spChg chg="del">
          <ac:chgData name="Sinead.Spain" userId="0627b046-ee7b-4ab9-a24a-50d44cb7866f" providerId="ADAL" clId="{8F0CBC76-94E3-41F1-AE9B-2D62F70001CD}" dt="2021-09-22T13:14:50.299" v="2477" actId="700"/>
          <ac:spMkLst>
            <pc:docMk/>
            <pc:sldMk cId="3927856051" sldId="378"/>
            <ac:spMk id="6" creationId="{C61A5BF4-F073-44E5-A81D-03546D2EB44D}"/>
          </ac:spMkLst>
        </pc:spChg>
        <pc:spChg chg="del mod ord">
          <ac:chgData name="Sinead.Spain" userId="0627b046-ee7b-4ab9-a24a-50d44cb7866f" providerId="ADAL" clId="{8F0CBC76-94E3-41F1-AE9B-2D62F70001CD}" dt="2021-09-22T13:14:50.299" v="2477" actId="700"/>
          <ac:spMkLst>
            <pc:docMk/>
            <pc:sldMk cId="3927856051" sldId="378"/>
            <ac:spMk id="7" creationId="{2C513202-40CB-4DC0-91BA-69358AF21849}"/>
          </ac:spMkLst>
        </pc:spChg>
        <pc:spChg chg="del">
          <ac:chgData name="Sinead.Spain" userId="0627b046-ee7b-4ab9-a24a-50d44cb7866f" providerId="ADAL" clId="{8F0CBC76-94E3-41F1-AE9B-2D62F70001CD}" dt="2021-09-22T13:14:50.299" v="2477" actId="700"/>
          <ac:spMkLst>
            <pc:docMk/>
            <pc:sldMk cId="3927856051" sldId="378"/>
            <ac:spMk id="8" creationId="{ABD0189D-D2CB-46E0-9E37-CF0493C3CC0E}"/>
          </ac:spMkLst>
        </pc:spChg>
        <pc:spChg chg="del">
          <ac:chgData name="Sinead.Spain" userId="0627b046-ee7b-4ab9-a24a-50d44cb7866f" providerId="ADAL" clId="{8F0CBC76-94E3-41F1-AE9B-2D62F70001CD}" dt="2021-09-22T13:14:50.299" v="2477" actId="700"/>
          <ac:spMkLst>
            <pc:docMk/>
            <pc:sldMk cId="3927856051" sldId="378"/>
            <ac:spMk id="9" creationId="{BD58C4C9-F832-4BAC-8FA7-B57D2164D7FB}"/>
          </ac:spMkLst>
        </pc:spChg>
        <pc:spChg chg="del">
          <ac:chgData name="Sinead.Spain" userId="0627b046-ee7b-4ab9-a24a-50d44cb7866f" providerId="ADAL" clId="{8F0CBC76-94E3-41F1-AE9B-2D62F70001CD}" dt="2021-09-22T13:14:50.299" v="2477" actId="700"/>
          <ac:spMkLst>
            <pc:docMk/>
            <pc:sldMk cId="3927856051" sldId="378"/>
            <ac:spMk id="10" creationId="{2E60D1E6-C650-442E-93FF-5AF6B9A4CFDB}"/>
          </ac:spMkLst>
        </pc:spChg>
        <pc:spChg chg="del">
          <ac:chgData name="Sinead.Spain" userId="0627b046-ee7b-4ab9-a24a-50d44cb7866f" providerId="ADAL" clId="{8F0CBC76-94E3-41F1-AE9B-2D62F70001CD}" dt="2021-09-22T13:14:50.299" v="2477" actId="700"/>
          <ac:spMkLst>
            <pc:docMk/>
            <pc:sldMk cId="3927856051" sldId="378"/>
            <ac:spMk id="11" creationId="{D9B87A21-CCF8-4301-9C9F-2F96106D4FFC}"/>
          </ac:spMkLst>
        </pc:spChg>
        <pc:spChg chg="add mod ord">
          <ac:chgData name="Sinead.Spain" userId="0627b046-ee7b-4ab9-a24a-50d44cb7866f" providerId="ADAL" clId="{8F0CBC76-94E3-41F1-AE9B-2D62F70001CD}" dt="2021-09-22T13:33:08.573" v="2695" actId="20577"/>
          <ac:spMkLst>
            <pc:docMk/>
            <pc:sldMk cId="3927856051" sldId="378"/>
            <ac:spMk id="12" creationId="{6E21BF68-3311-4579-BD5A-B9BE8394EFB4}"/>
          </ac:spMkLst>
        </pc:spChg>
        <pc:spChg chg="add del mod ord">
          <ac:chgData name="Sinead.Spain" userId="0627b046-ee7b-4ab9-a24a-50d44cb7866f" providerId="ADAL" clId="{8F0CBC76-94E3-41F1-AE9B-2D62F70001CD}" dt="2021-09-22T13:15:11.586" v="2478" actId="478"/>
          <ac:spMkLst>
            <pc:docMk/>
            <pc:sldMk cId="3927856051" sldId="378"/>
            <ac:spMk id="13" creationId="{4027AD70-533F-4B02-905D-574AAC78CA86}"/>
          </ac:spMkLst>
        </pc:spChg>
        <pc:spChg chg="add mod ord">
          <ac:chgData name="Sinead.Spain" userId="0627b046-ee7b-4ab9-a24a-50d44cb7866f" providerId="ADAL" clId="{8F0CBC76-94E3-41F1-AE9B-2D62F70001CD}" dt="2021-09-22T13:14:50.299" v="2477" actId="700"/>
          <ac:spMkLst>
            <pc:docMk/>
            <pc:sldMk cId="3927856051" sldId="378"/>
            <ac:spMk id="14" creationId="{AB527FEE-5605-4BFC-9E96-B1C526168B14}"/>
          </ac:spMkLst>
        </pc:spChg>
        <pc:spChg chg="add mod ord">
          <ac:chgData name="Sinead.Spain" userId="0627b046-ee7b-4ab9-a24a-50d44cb7866f" providerId="ADAL" clId="{8F0CBC76-94E3-41F1-AE9B-2D62F70001CD}" dt="2021-09-22T13:14:50.299" v="2477" actId="700"/>
          <ac:spMkLst>
            <pc:docMk/>
            <pc:sldMk cId="3927856051" sldId="378"/>
            <ac:spMk id="15" creationId="{0C21197C-E910-4628-A379-139E0D0C3BA3}"/>
          </ac:spMkLst>
        </pc:spChg>
        <pc:spChg chg="add del mod">
          <ac:chgData name="Sinead.Spain" userId="0627b046-ee7b-4ab9-a24a-50d44cb7866f" providerId="ADAL" clId="{8F0CBC76-94E3-41F1-AE9B-2D62F70001CD}" dt="2021-09-22T13:19:09.797" v="2604" actId="478"/>
          <ac:spMkLst>
            <pc:docMk/>
            <pc:sldMk cId="3927856051" sldId="378"/>
            <ac:spMk id="16" creationId="{C7DAF022-3309-4889-AA5A-2E99EB3A86A7}"/>
          </ac:spMkLst>
        </pc:spChg>
        <pc:spChg chg="add mod">
          <ac:chgData name="Sinead.Spain" userId="0627b046-ee7b-4ab9-a24a-50d44cb7866f" providerId="ADAL" clId="{8F0CBC76-94E3-41F1-AE9B-2D62F70001CD}" dt="2021-09-22T13:15:17.372" v="2480" actId="1076"/>
          <ac:spMkLst>
            <pc:docMk/>
            <pc:sldMk cId="3927856051" sldId="378"/>
            <ac:spMk id="17" creationId="{96C88A35-2690-4F10-9F5D-B7EDDC39F5F8}"/>
          </ac:spMkLst>
        </pc:spChg>
        <pc:spChg chg="add mod">
          <ac:chgData name="Sinead.Spain" userId="0627b046-ee7b-4ab9-a24a-50d44cb7866f" providerId="ADAL" clId="{8F0CBC76-94E3-41F1-AE9B-2D62F70001CD}" dt="2021-09-22T13:33:47.641" v="2710" actId="207"/>
          <ac:spMkLst>
            <pc:docMk/>
            <pc:sldMk cId="3927856051" sldId="378"/>
            <ac:spMk id="20" creationId="{895F2988-686C-4034-BEE2-9F70479B55D9}"/>
          </ac:spMkLst>
        </pc:spChg>
        <pc:spChg chg="add mod">
          <ac:chgData name="Sinead.Spain" userId="0627b046-ee7b-4ab9-a24a-50d44cb7866f" providerId="ADAL" clId="{8F0CBC76-94E3-41F1-AE9B-2D62F70001CD}" dt="2021-09-22T13:19:54.347" v="2614" actId="2085"/>
          <ac:spMkLst>
            <pc:docMk/>
            <pc:sldMk cId="3927856051" sldId="378"/>
            <ac:spMk id="22" creationId="{9BC5B5F7-9C31-406E-92C9-603A8901D66C}"/>
          </ac:spMkLst>
        </pc:spChg>
        <pc:spChg chg="add mod">
          <ac:chgData name="Sinead.Spain" userId="0627b046-ee7b-4ab9-a24a-50d44cb7866f" providerId="ADAL" clId="{8F0CBC76-94E3-41F1-AE9B-2D62F70001CD}" dt="2021-09-22T13:18:04.694" v="2555" actId="1076"/>
          <ac:spMkLst>
            <pc:docMk/>
            <pc:sldMk cId="3927856051" sldId="378"/>
            <ac:spMk id="23" creationId="{90C7B9ED-0244-4CC3-8F1C-B49D07C4B9F0}"/>
          </ac:spMkLst>
        </pc:spChg>
        <pc:spChg chg="add mod">
          <ac:chgData name="Sinead.Spain" userId="0627b046-ee7b-4ab9-a24a-50d44cb7866f" providerId="ADAL" clId="{8F0CBC76-94E3-41F1-AE9B-2D62F70001CD}" dt="2021-09-22T13:20:00.849" v="2617" actId="14100"/>
          <ac:spMkLst>
            <pc:docMk/>
            <pc:sldMk cId="3927856051" sldId="378"/>
            <ac:spMk id="26" creationId="{2CAA50C6-2EB3-46B4-A362-193BBAFF66A5}"/>
          </ac:spMkLst>
        </pc:spChg>
        <pc:spChg chg="add mod">
          <ac:chgData name="Sinead.Spain" userId="0627b046-ee7b-4ab9-a24a-50d44cb7866f" providerId="ADAL" clId="{8F0CBC76-94E3-41F1-AE9B-2D62F70001CD}" dt="2021-09-22T13:21:19.568" v="2671" actId="1076"/>
          <ac:spMkLst>
            <pc:docMk/>
            <pc:sldMk cId="3927856051" sldId="378"/>
            <ac:spMk id="27" creationId="{F1C92EFE-9E34-4C67-A2C1-926BC03D88A3}"/>
          </ac:spMkLst>
        </pc:spChg>
        <pc:picChg chg="add del mod">
          <ac:chgData name="Sinead.Spain" userId="0627b046-ee7b-4ab9-a24a-50d44cb7866f" providerId="ADAL" clId="{8F0CBC76-94E3-41F1-AE9B-2D62F70001CD}" dt="2021-09-22T13:19:06.546" v="2603" actId="478"/>
          <ac:picMkLst>
            <pc:docMk/>
            <pc:sldMk cId="3927856051" sldId="378"/>
            <ac:picMk id="21" creationId="{A701295B-2931-42C7-A619-0CCBDA28110C}"/>
          </ac:picMkLst>
        </pc:picChg>
        <pc:picChg chg="add mod">
          <ac:chgData name="Sinead.Spain" userId="0627b046-ee7b-4ab9-a24a-50d44cb7866f" providerId="ADAL" clId="{8F0CBC76-94E3-41F1-AE9B-2D62F70001CD}" dt="2021-09-22T13:19:20.105" v="2606" actId="1076"/>
          <ac:picMkLst>
            <pc:docMk/>
            <pc:sldMk cId="3927856051" sldId="378"/>
            <ac:picMk id="24" creationId="{158D849C-0F43-4152-AED5-402583C7ACB4}"/>
          </ac:picMkLst>
        </pc:picChg>
        <pc:picChg chg="add del mod">
          <ac:chgData name="Sinead.Spain" userId="0627b046-ee7b-4ab9-a24a-50d44cb7866f" providerId="ADAL" clId="{8F0CBC76-94E3-41F1-AE9B-2D62F70001CD}" dt="2021-09-22T13:19:06.546" v="2603" actId="478"/>
          <ac:picMkLst>
            <pc:docMk/>
            <pc:sldMk cId="3927856051" sldId="378"/>
            <ac:picMk id="2049" creationId="{80F42B94-2C7E-4761-ACB7-C683C0ACAB71}"/>
          </ac:picMkLst>
        </pc:picChg>
      </pc:sldChg>
      <pc:sldMasterChg chg="addSldLayout delSldLayout">
        <pc:chgData name="Sinead.Spain" userId="0627b046-ee7b-4ab9-a24a-50d44cb7866f" providerId="ADAL" clId="{8F0CBC76-94E3-41F1-AE9B-2D62F70001CD}" dt="2021-09-22T13:01:14.018" v="2464" actId="47"/>
        <pc:sldMasterMkLst>
          <pc:docMk/>
          <pc:sldMasterMk cId="2379604799" sldId="2147483648"/>
        </pc:sldMasterMkLst>
        <pc:sldLayoutChg chg="add del">
          <pc:chgData name="Sinead.Spain" userId="0627b046-ee7b-4ab9-a24a-50d44cb7866f" providerId="ADAL" clId="{8F0CBC76-94E3-41F1-AE9B-2D62F70001CD}" dt="2021-09-22T13:01:14.018" v="2464" actId="47"/>
          <pc:sldLayoutMkLst>
            <pc:docMk/>
            <pc:sldMasterMk cId="2379604799" sldId="2147483648"/>
            <pc:sldLayoutMk cId="3562093970" sldId="2147483667"/>
          </pc:sldLayoutMkLst>
        </pc:sldLayoutChg>
        <pc:sldLayoutChg chg="add del">
          <pc:chgData name="Sinead.Spain" userId="0627b046-ee7b-4ab9-a24a-50d44cb7866f" providerId="ADAL" clId="{8F0CBC76-94E3-41F1-AE9B-2D62F70001CD}" dt="2021-09-22T13:01:14.018" v="2464" actId="47"/>
          <pc:sldLayoutMkLst>
            <pc:docMk/>
            <pc:sldMasterMk cId="2379604799" sldId="2147483648"/>
            <pc:sldLayoutMk cId="3956710256" sldId="2147483668"/>
          </pc:sldLayoutMkLst>
        </pc:sldLayoutChg>
        <pc:sldLayoutChg chg="add del">
          <pc:chgData name="Sinead.Spain" userId="0627b046-ee7b-4ab9-a24a-50d44cb7866f" providerId="ADAL" clId="{8F0CBC76-94E3-41F1-AE9B-2D62F70001CD}" dt="2021-09-22T13:01:14.018" v="2464" actId="47"/>
          <pc:sldLayoutMkLst>
            <pc:docMk/>
            <pc:sldMasterMk cId="2379604799" sldId="2147483648"/>
            <pc:sldLayoutMk cId="2523439906" sldId="2147483669"/>
          </pc:sldLayoutMkLst>
        </pc:sldLayoutChg>
        <pc:sldLayoutChg chg="add del">
          <pc:chgData name="Sinead.Spain" userId="0627b046-ee7b-4ab9-a24a-50d44cb7866f" providerId="ADAL" clId="{8F0CBC76-94E3-41F1-AE9B-2D62F70001CD}" dt="2021-09-22T13:01:14.018" v="2464" actId="47"/>
          <pc:sldLayoutMkLst>
            <pc:docMk/>
            <pc:sldMasterMk cId="2379604799" sldId="2147483648"/>
            <pc:sldLayoutMk cId="3732977832" sldId="2147483670"/>
          </pc:sldLayoutMkLst>
        </pc:sldLayoutChg>
        <pc:sldLayoutChg chg="add del">
          <pc:chgData name="Sinead.Spain" userId="0627b046-ee7b-4ab9-a24a-50d44cb7866f" providerId="ADAL" clId="{8F0CBC76-94E3-41F1-AE9B-2D62F70001CD}" dt="2021-09-22T13:01:14.018" v="2464" actId="47"/>
          <pc:sldLayoutMkLst>
            <pc:docMk/>
            <pc:sldMasterMk cId="2379604799" sldId="2147483648"/>
            <pc:sldLayoutMk cId="278491751" sldId="2147483672"/>
          </pc:sldLayoutMkLst>
        </pc:sldLayoutChg>
      </pc:sldMasterChg>
    </pc:docChg>
  </pc:docChgLst>
  <pc:docChgLst>
    <pc:chgData name="Sinead.Spain" userId="0627b046-ee7b-4ab9-a24a-50d44cb7866f" providerId="ADAL" clId="{C070D372-C797-4164-BEA5-000F71A7773A}"/>
    <pc:docChg chg="custSel modSld">
      <pc:chgData name="Sinead.Spain" userId="0627b046-ee7b-4ab9-a24a-50d44cb7866f" providerId="ADAL" clId="{C070D372-C797-4164-BEA5-000F71A7773A}" dt="2021-09-23T13:21:28.337" v="2" actId="14100"/>
      <pc:docMkLst>
        <pc:docMk/>
      </pc:docMkLst>
      <pc:sldChg chg="modSp mod">
        <pc:chgData name="Sinead.Spain" userId="0627b046-ee7b-4ab9-a24a-50d44cb7866f" providerId="ADAL" clId="{C070D372-C797-4164-BEA5-000F71A7773A}" dt="2021-09-23T13:18:52.970" v="1" actId="313"/>
        <pc:sldMkLst>
          <pc:docMk/>
          <pc:sldMk cId="2878381855" sldId="315"/>
        </pc:sldMkLst>
        <pc:spChg chg="mod">
          <ac:chgData name="Sinead.Spain" userId="0627b046-ee7b-4ab9-a24a-50d44cb7866f" providerId="ADAL" clId="{C070D372-C797-4164-BEA5-000F71A7773A}" dt="2021-09-23T13:18:52.970" v="1" actId="313"/>
          <ac:spMkLst>
            <pc:docMk/>
            <pc:sldMk cId="2878381855" sldId="315"/>
            <ac:spMk id="95" creationId="{2F8BDB9A-6E49-4052-924A-83FDD2B0A487}"/>
          </ac:spMkLst>
        </pc:spChg>
      </pc:sldChg>
      <pc:sldChg chg="modSp mod">
        <pc:chgData name="Sinead.Spain" userId="0627b046-ee7b-4ab9-a24a-50d44cb7866f" providerId="ADAL" clId="{C070D372-C797-4164-BEA5-000F71A7773A}" dt="2021-09-23T13:21:28.337" v="2" actId="14100"/>
        <pc:sldMkLst>
          <pc:docMk/>
          <pc:sldMk cId="61191203" sldId="371"/>
        </pc:sldMkLst>
        <pc:spChg chg="mod">
          <ac:chgData name="Sinead.Spain" userId="0627b046-ee7b-4ab9-a24a-50d44cb7866f" providerId="ADAL" clId="{C070D372-C797-4164-BEA5-000F71A7773A}" dt="2021-09-23T13:21:28.337" v="2" actId="14100"/>
          <ac:spMkLst>
            <pc:docMk/>
            <pc:sldMk cId="61191203" sldId="371"/>
            <ac:spMk id="3" creationId="{08040D5D-1B23-485E-B186-9AE5E1DC82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8D53C-149F-6740-BCDE-ADDE24609432}" type="datetimeFigureOut">
              <a:rPr lang="en-US" smtClean="0"/>
              <a:t>9/23/2021</a:t>
            </a:fld>
            <a:endParaRPr lang="en-US"/>
          </a:p>
        </p:txBody>
      </p:sp>
      <p:sp>
        <p:nvSpPr>
          <p:cNvPr id="4" name="Slide Image Placeholder 3"/>
          <p:cNvSpPr>
            <a:spLocks noGrp="1" noRot="1" noChangeAspect="1"/>
          </p:cNvSpPr>
          <p:nvPr>
            <p:ph type="sldImg" idx="2"/>
          </p:nvPr>
        </p:nvSpPr>
        <p:spPr>
          <a:xfrm>
            <a:off x="958850" y="1143000"/>
            <a:ext cx="49403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137FE-F796-2E41-88C3-6EBCF174D120}" type="slidenum">
              <a:rPr lang="en-US" smtClean="0"/>
              <a:t>‹#›</a:t>
            </a:fld>
            <a:endParaRPr lang="en-US"/>
          </a:p>
        </p:txBody>
      </p:sp>
    </p:spTree>
    <p:extLst>
      <p:ext uri="{BB962C8B-B14F-4D97-AF65-F5344CB8AC3E}">
        <p14:creationId xmlns:p14="http://schemas.microsoft.com/office/powerpoint/2010/main" val="2786217908"/>
      </p:ext>
    </p:extLst>
  </p:cSld>
  <p:clrMap bg1="lt1" tx1="dk1" bg2="lt2" tx2="dk2" accent1="accent1" accent2="accent2" accent3="accent3" accent4="accent4" accent5="accent5" accent6="accent6" hlink="hlink" folHlink="folHlink"/>
  <p:notesStyle>
    <a:lvl1pPr marL="0" algn="l" defTabSz="1267752" rtl="0" eaLnBrk="1" latinLnBrk="0" hangingPunct="1">
      <a:defRPr sz="1664" kern="1200">
        <a:solidFill>
          <a:schemeClr val="tx1"/>
        </a:solidFill>
        <a:latin typeface="+mn-lt"/>
        <a:ea typeface="+mn-ea"/>
        <a:cs typeface="+mn-cs"/>
      </a:defRPr>
    </a:lvl1pPr>
    <a:lvl2pPr marL="633876" algn="l" defTabSz="1267752" rtl="0" eaLnBrk="1" latinLnBrk="0" hangingPunct="1">
      <a:defRPr sz="1664" kern="1200">
        <a:solidFill>
          <a:schemeClr val="tx1"/>
        </a:solidFill>
        <a:latin typeface="+mn-lt"/>
        <a:ea typeface="+mn-ea"/>
        <a:cs typeface="+mn-cs"/>
      </a:defRPr>
    </a:lvl2pPr>
    <a:lvl3pPr marL="1267752" algn="l" defTabSz="1267752" rtl="0" eaLnBrk="1" latinLnBrk="0" hangingPunct="1">
      <a:defRPr sz="1664" kern="1200">
        <a:solidFill>
          <a:schemeClr val="tx1"/>
        </a:solidFill>
        <a:latin typeface="+mn-lt"/>
        <a:ea typeface="+mn-ea"/>
        <a:cs typeface="+mn-cs"/>
      </a:defRPr>
    </a:lvl3pPr>
    <a:lvl4pPr marL="1901628" algn="l" defTabSz="1267752" rtl="0" eaLnBrk="1" latinLnBrk="0" hangingPunct="1">
      <a:defRPr sz="1664" kern="1200">
        <a:solidFill>
          <a:schemeClr val="tx1"/>
        </a:solidFill>
        <a:latin typeface="+mn-lt"/>
        <a:ea typeface="+mn-ea"/>
        <a:cs typeface="+mn-cs"/>
      </a:defRPr>
    </a:lvl4pPr>
    <a:lvl5pPr marL="2535502" algn="l" defTabSz="1267752" rtl="0" eaLnBrk="1" latinLnBrk="0" hangingPunct="1">
      <a:defRPr sz="1664" kern="1200">
        <a:solidFill>
          <a:schemeClr val="tx1"/>
        </a:solidFill>
        <a:latin typeface="+mn-lt"/>
        <a:ea typeface="+mn-ea"/>
        <a:cs typeface="+mn-cs"/>
      </a:defRPr>
    </a:lvl5pPr>
    <a:lvl6pPr marL="3169379" algn="l" defTabSz="1267752" rtl="0" eaLnBrk="1" latinLnBrk="0" hangingPunct="1">
      <a:defRPr sz="1664" kern="1200">
        <a:solidFill>
          <a:schemeClr val="tx1"/>
        </a:solidFill>
        <a:latin typeface="+mn-lt"/>
        <a:ea typeface="+mn-ea"/>
        <a:cs typeface="+mn-cs"/>
      </a:defRPr>
    </a:lvl6pPr>
    <a:lvl7pPr marL="3803254" algn="l" defTabSz="1267752" rtl="0" eaLnBrk="1" latinLnBrk="0" hangingPunct="1">
      <a:defRPr sz="1664" kern="1200">
        <a:solidFill>
          <a:schemeClr val="tx1"/>
        </a:solidFill>
        <a:latin typeface="+mn-lt"/>
        <a:ea typeface="+mn-ea"/>
        <a:cs typeface="+mn-cs"/>
      </a:defRPr>
    </a:lvl7pPr>
    <a:lvl8pPr marL="4437130" algn="l" defTabSz="1267752" rtl="0" eaLnBrk="1" latinLnBrk="0" hangingPunct="1">
      <a:defRPr sz="1664" kern="1200">
        <a:solidFill>
          <a:schemeClr val="tx1"/>
        </a:solidFill>
        <a:latin typeface="+mn-lt"/>
        <a:ea typeface="+mn-ea"/>
        <a:cs typeface="+mn-cs"/>
      </a:defRPr>
    </a:lvl8pPr>
    <a:lvl9pPr marL="5071006" algn="l" defTabSz="1267752" rtl="0" eaLnBrk="1" latinLnBrk="0" hangingPunct="1">
      <a:defRPr sz="16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9775" y="1252538"/>
            <a:ext cx="5410200" cy="3381375"/>
          </a:xfrm>
        </p:spPr>
      </p:sp>
      <p:sp>
        <p:nvSpPr>
          <p:cNvPr id="3" name="Notes Placeholder 2"/>
          <p:cNvSpPr>
            <a:spLocks noGrp="1"/>
          </p:cNvSpPr>
          <p:nvPr>
            <p:ph type="body" idx="1"/>
          </p:nvPr>
        </p:nvSpPr>
        <p:spPr/>
        <p:txBody>
          <a:bodyPr/>
          <a:lstStyle/>
          <a:p>
            <a:pPr marL="0" marR="0" lvl="0" indent="0" algn="l" defTabSz="1267752" rtl="0" eaLnBrk="1" fontAlgn="auto" latinLnBrk="0" hangingPunct="1">
              <a:lnSpc>
                <a:spcPct val="100000"/>
              </a:lnSpc>
              <a:spcBef>
                <a:spcPts val="0"/>
              </a:spcBef>
              <a:spcAft>
                <a:spcPts val="0"/>
              </a:spcAft>
              <a:buClrTx/>
              <a:buSzTx/>
              <a:buFontTx/>
              <a:buNone/>
              <a:tabLst/>
              <a:defRPr/>
            </a:pPr>
            <a:r>
              <a:rPr lang="en-IE"/>
              <a:t>The team presenting in this video is comprised of</a:t>
            </a:r>
          </a:p>
          <a:p>
            <a:endParaRPr lang="en-IE"/>
          </a:p>
        </p:txBody>
      </p:sp>
      <p:sp>
        <p:nvSpPr>
          <p:cNvPr id="4" name="Slide Number Placeholder 3"/>
          <p:cNvSpPr>
            <a:spLocks noGrp="1"/>
          </p:cNvSpPr>
          <p:nvPr>
            <p:ph type="sldNum" sz="quarter" idx="5"/>
          </p:nvPr>
        </p:nvSpPr>
        <p:spPr/>
        <p:txBody>
          <a:bodyPr/>
          <a:lstStyle/>
          <a:p>
            <a:fld id="{538137FE-F796-2E41-88C3-6EBCF174D120}" type="slidenum">
              <a:rPr lang="en-US" smtClean="0"/>
              <a:t>4</a:t>
            </a:fld>
            <a:endParaRPr lang="en-US"/>
          </a:p>
        </p:txBody>
      </p:sp>
    </p:spTree>
    <p:extLst>
      <p:ext uri="{BB962C8B-B14F-4D97-AF65-F5344CB8AC3E}">
        <p14:creationId xmlns:p14="http://schemas.microsoft.com/office/powerpoint/2010/main" val="2481588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IE" sz="1300" b="1" dirty="0" err="1"/>
              <a:t>TextSpeak</a:t>
            </a:r>
            <a:r>
              <a:rPr lang="en-IE" sz="1300" dirty="0"/>
              <a:t> was initially used in text or chat messages on mobile apps (eg Text Messages, Twitter) to keep costs down, to fit within the character limit, and to speed up conversation.  </a:t>
            </a:r>
          </a:p>
          <a:p>
            <a:pPr fontAlgn="auto"/>
            <a:endParaRPr lang="en-IE" sz="1300" dirty="0"/>
          </a:p>
          <a:p>
            <a:pPr marL="185766" indent="-185766" defTabSz="990752">
              <a:buFont typeface="Arial" panose="020B0604020202020204" pitchFamily="34" charset="0"/>
              <a:buChar char="•"/>
            </a:pPr>
            <a:r>
              <a:rPr lang="en-IE" dirty="0"/>
              <a:t>Using</a:t>
            </a:r>
            <a:r>
              <a:rPr lang="en-IE" baseline="0" dirty="0"/>
              <a:t> these acronyms or abbreviations i</a:t>
            </a:r>
            <a:r>
              <a:rPr lang="en-IE" dirty="0"/>
              <a:t>s</a:t>
            </a:r>
            <a:r>
              <a:rPr lang="en-IE" baseline="0" dirty="0"/>
              <a:t> considered</a:t>
            </a:r>
            <a:r>
              <a:rPr lang="en-IE" dirty="0"/>
              <a:t> a digital language literacy, but may not be acceptable in come types of communication.</a:t>
            </a:r>
            <a:endParaRPr lang="en-IE" sz="1300" dirty="0"/>
          </a:p>
          <a:p>
            <a:pPr marL="185766" indent="-185766" defTabSz="990752">
              <a:buFont typeface="Arial" panose="020B0604020202020204" pitchFamily="34" charset="0"/>
              <a:buChar char="•"/>
            </a:pPr>
            <a:r>
              <a:rPr lang="en-IE" sz="1300" dirty="0"/>
              <a:t>It could be deemed acceptable if used infrequently, though could lead to misunderstandings to students of different cultural backgrounds, or where English is not their first language, and even across mobile platforms</a:t>
            </a:r>
            <a:endParaRPr lang="en-IE" dirty="0"/>
          </a:p>
          <a:p>
            <a:pPr fontAlgn="auto"/>
            <a:endParaRPr lang="en-IE" sz="1300" b="1" dirty="0"/>
          </a:p>
          <a:p>
            <a:pPr fontAlgn="auto"/>
            <a:r>
              <a:rPr lang="en-IE" sz="1300" b="1" dirty="0"/>
              <a:t>Emoticons</a:t>
            </a:r>
            <a:endParaRPr lang="en-IE" sz="1300" dirty="0"/>
          </a:p>
          <a:p>
            <a:pPr fontAlgn="auto"/>
            <a:r>
              <a:rPr lang="en-IE" sz="1300" dirty="0"/>
              <a:t>Working online creates a wide range of emotions; frustration with the technology, expressing humour or sarcasm, appreciating or applauding what others have to say.  </a:t>
            </a:r>
          </a:p>
          <a:p>
            <a:pPr fontAlgn="auto"/>
            <a:r>
              <a:rPr lang="en-IE" sz="1300" dirty="0"/>
              <a:t>In a text based environment emoticons can help portray emotions (humour, shock, sadness) and gestures (clapping, nodding, waving) and can help make neutral messages more positive while reducing the negativity of downbeat ones. This in turn helps avoid miscommunication and creates a less formal environment and a space where you are comfortable sharing your opinions.  </a:t>
            </a:r>
          </a:p>
          <a:p>
            <a:pPr defTabSz="990752"/>
            <a:endParaRPr lang="en-IE" sz="1300" dirty="0"/>
          </a:p>
          <a:p>
            <a:pPr defTabSz="990752"/>
            <a:r>
              <a:rPr lang="en-IE" sz="1300" dirty="0"/>
              <a:t>Using </a:t>
            </a:r>
            <a:r>
              <a:rPr lang="en-IE" sz="1300" dirty="0" err="1"/>
              <a:t>TextSpeak</a:t>
            </a:r>
            <a:r>
              <a:rPr lang="en-IE" sz="1300" dirty="0"/>
              <a:t>, emoji’s and emoticons in assignments is definitely not acceptable, but in less formal environments like forums, it may be considered more acceptable, especially if you follow the guidelines for posting on your module or programme. </a:t>
            </a:r>
          </a:p>
          <a:p>
            <a:pPr defTabSz="990752"/>
            <a:endParaRPr lang="en-IE" sz="1300" dirty="0"/>
          </a:p>
        </p:txBody>
      </p:sp>
      <p:sp>
        <p:nvSpPr>
          <p:cNvPr id="4" name="Slide Number Placeholder 3"/>
          <p:cNvSpPr>
            <a:spLocks noGrp="1"/>
          </p:cNvSpPr>
          <p:nvPr>
            <p:ph type="sldNum" sz="quarter" idx="10"/>
          </p:nvPr>
        </p:nvSpPr>
        <p:spPr/>
        <p:txBody>
          <a:bodyPr/>
          <a:lstStyle/>
          <a:p>
            <a:fld id="{DAE5FABD-26C8-4F74-B1E3-45BC91BC9D7B}" type="slidenum">
              <a:rPr lang="en-US" noProof="0" smtClean="0"/>
              <a:pPr/>
              <a:t>15</a:t>
            </a:fld>
            <a:endParaRPr lang="en-US" noProof="0" dirty="0"/>
          </a:p>
        </p:txBody>
      </p:sp>
    </p:spTree>
    <p:extLst>
      <p:ext uri="{BB962C8B-B14F-4D97-AF65-F5344CB8AC3E}">
        <p14:creationId xmlns:p14="http://schemas.microsoft.com/office/powerpoint/2010/main" val="3037864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IE" dirty="0"/>
          </a:p>
        </p:txBody>
      </p:sp>
      <p:sp>
        <p:nvSpPr>
          <p:cNvPr id="4" name="Slide Number Placeholder 3"/>
          <p:cNvSpPr>
            <a:spLocks noGrp="1"/>
          </p:cNvSpPr>
          <p:nvPr>
            <p:ph type="sldNum" sz="quarter" idx="10"/>
          </p:nvPr>
        </p:nvSpPr>
        <p:spPr/>
        <p:txBody>
          <a:bodyPr/>
          <a:lstStyle/>
          <a:p>
            <a:fld id="{DAE5FABD-26C8-4F74-B1E3-45BC91BC9D7B}" type="slidenum">
              <a:rPr lang="en-US" noProof="0" smtClean="0"/>
              <a:pPr/>
              <a:t>20</a:t>
            </a:fld>
            <a:endParaRPr lang="en-US" noProof="0" dirty="0"/>
          </a:p>
        </p:txBody>
      </p:sp>
    </p:spTree>
    <p:extLst>
      <p:ext uri="{BB962C8B-B14F-4D97-AF65-F5344CB8AC3E}">
        <p14:creationId xmlns:p14="http://schemas.microsoft.com/office/powerpoint/2010/main" val="745467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IE" dirty="0"/>
          </a:p>
        </p:txBody>
      </p:sp>
      <p:sp>
        <p:nvSpPr>
          <p:cNvPr id="4" name="Slide Number Placeholder 3"/>
          <p:cNvSpPr>
            <a:spLocks noGrp="1"/>
          </p:cNvSpPr>
          <p:nvPr>
            <p:ph type="sldNum" sz="quarter" idx="10"/>
          </p:nvPr>
        </p:nvSpPr>
        <p:spPr/>
        <p:txBody>
          <a:bodyPr/>
          <a:lstStyle/>
          <a:p>
            <a:fld id="{DAE5FABD-26C8-4F74-B1E3-45BC91BC9D7B}" type="slidenum">
              <a:rPr lang="en-US" noProof="0" smtClean="0"/>
              <a:pPr/>
              <a:t>21</a:t>
            </a:fld>
            <a:endParaRPr lang="en-US" noProof="0" dirty="0"/>
          </a:p>
        </p:txBody>
      </p:sp>
    </p:spTree>
    <p:extLst>
      <p:ext uri="{BB962C8B-B14F-4D97-AF65-F5344CB8AC3E}">
        <p14:creationId xmlns:p14="http://schemas.microsoft.com/office/powerpoint/2010/main" val="818086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AE5FABD-26C8-4F74-B1E3-45BC91BC9D7B}" type="slidenum">
              <a:rPr lang="en-US" noProof="0" smtClean="0"/>
              <a:pPr/>
              <a:t>22</a:t>
            </a:fld>
            <a:endParaRPr lang="en-US" noProof="0" dirty="0"/>
          </a:p>
        </p:txBody>
      </p:sp>
    </p:spTree>
    <p:extLst>
      <p:ext uri="{BB962C8B-B14F-4D97-AF65-F5344CB8AC3E}">
        <p14:creationId xmlns:p14="http://schemas.microsoft.com/office/powerpoint/2010/main" val="463625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25</a:t>
            </a:fld>
            <a:endParaRPr lang="en-US" noProof="0" dirty="0"/>
          </a:p>
        </p:txBody>
      </p:sp>
    </p:spTree>
    <p:extLst>
      <p:ext uri="{BB962C8B-B14F-4D97-AF65-F5344CB8AC3E}">
        <p14:creationId xmlns:p14="http://schemas.microsoft.com/office/powerpoint/2010/main" val="1935294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r>
              <a:rPr lang="en-IE" dirty="0"/>
              <a:t>Defining the guidelines for communicating in online environments can help to prevent miscommunication, encourage appropriate and inclusive behaviour and build strong learning communities.  </a:t>
            </a:r>
          </a:p>
          <a:p>
            <a:pPr fontAlgn="auto"/>
            <a:r>
              <a:rPr lang="en-IE" dirty="0"/>
              <a:t>In this lesson we will look at some resources to help you define acceptable behaviours on your module with the aim of preventing</a:t>
            </a:r>
            <a:r>
              <a:rPr lang="en-IE" baseline="0" dirty="0"/>
              <a:t> </a:t>
            </a:r>
            <a:r>
              <a:rPr lang="en-IE" dirty="0"/>
              <a:t>miscommunication or offense.  </a:t>
            </a:r>
          </a:p>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5</a:t>
            </a:fld>
            <a:endParaRPr lang="en-US" noProof="0" dirty="0"/>
          </a:p>
        </p:txBody>
      </p:sp>
    </p:spTree>
    <p:extLst>
      <p:ext uri="{BB962C8B-B14F-4D97-AF65-F5344CB8AC3E}">
        <p14:creationId xmlns:p14="http://schemas.microsoft.com/office/powerpoint/2010/main" val="74491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8</a:t>
            </a:fld>
            <a:endParaRPr lang="en-US" noProof="0" dirty="0"/>
          </a:p>
        </p:txBody>
      </p:sp>
    </p:spTree>
    <p:extLst>
      <p:ext uri="{BB962C8B-B14F-4D97-AF65-F5344CB8AC3E}">
        <p14:creationId xmlns:p14="http://schemas.microsoft.com/office/powerpoint/2010/main" val="352474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38137FE-F796-2E41-88C3-6EBCF174D120}" type="slidenum">
              <a:rPr lang="en-US" smtClean="0"/>
              <a:t>9</a:t>
            </a:fld>
            <a:endParaRPr lang="en-US"/>
          </a:p>
        </p:txBody>
      </p:sp>
    </p:spTree>
    <p:extLst>
      <p:ext uri="{BB962C8B-B14F-4D97-AF65-F5344CB8AC3E}">
        <p14:creationId xmlns:p14="http://schemas.microsoft.com/office/powerpoint/2010/main" val="2473823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300"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10</a:t>
            </a:fld>
            <a:endParaRPr lang="en-US" noProof="0" dirty="0"/>
          </a:p>
        </p:txBody>
      </p:sp>
    </p:spTree>
    <p:extLst>
      <p:ext uri="{BB962C8B-B14F-4D97-AF65-F5344CB8AC3E}">
        <p14:creationId xmlns:p14="http://schemas.microsoft.com/office/powerpoint/2010/main" val="2900598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auto"/>
            <a:endParaRPr lang="en-IE" sz="1300"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11</a:t>
            </a:fld>
            <a:endParaRPr lang="en-US" noProof="0" dirty="0"/>
          </a:p>
        </p:txBody>
      </p:sp>
    </p:spTree>
    <p:extLst>
      <p:ext uri="{BB962C8B-B14F-4D97-AF65-F5344CB8AC3E}">
        <p14:creationId xmlns:p14="http://schemas.microsoft.com/office/powerpoint/2010/main" val="3091733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12</a:t>
            </a:fld>
            <a:endParaRPr lang="en-US" noProof="0" dirty="0"/>
          </a:p>
        </p:txBody>
      </p:sp>
    </p:spTree>
    <p:extLst>
      <p:ext uri="{BB962C8B-B14F-4D97-AF65-F5344CB8AC3E}">
        <p14:creationId xmlns:p14="http://schemas.microsoft.com/office/powerpoint/2010/main" val="2273693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5FABD-26C8-4F74-B1E3-45BC91BC9D7B}" type="slidenum">
              <a:rPr lang="en-US" noProof="0" smtClean="0"/>
              <a:pPr/>
              <a:t>13</a:t>
            </a:fld>
            <a:endParaRPr lang="en-US" noProof="0" dirty="0"/>
          </a:p>
        </p:txBody>
      </p:sp>
    </p:spTree>
    <p:extLst>
      <p:ext uri="{BB962C8B-B14F-4D97-AF65-F5344CB8AC3E}">
        <p14:creationId xmlns:p14="http://schemas.microsoft.com/office/powerpoint/2010/main" val="1819459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38137FE-F796-2E41-88C3-6EBCF174D120}" type="slidenum">
              <a:rPr lang="en-US" smtClean="0"/>
              <a:t>14</a:t>
            </a:fld>
            <a:endParaRPr lang="en-US"/>
          </a:p>
        </p:txBody>
      </p:sp>
    </p:spTree>
    <p:extLst>
      <p:ext uri="{BB962C8B-B14F-4D97-AF65-F5344CB8AC3E}">
        <p14:creationId xmlns:p14="http://schemas.microsoft.com/office/powerpoint/2010/main" val="2669581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7776000"/>
            <a:ext cx="10080000" cy="796487"/>
          </a:xfrm>
        </p:spPr>
        <p:txBody>
          <a:bodyPr anchor="t">
            <a:normAutofit/>
          </a:bodyPr>
          <a:lstStyle>
            <a:lvl1pPr algn="l">
              <a:defRPr sz="4500">
                <a:solidFill>
                  <a:schemeClr val="bg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2BE1192D-1B69-A648-85CB-F16FFBDED5C7}"/>
              </a:ext>
            </a:extLst>
          </p:cNvPr>
          <p:cNvSpPr>
            <a:spLocks noGrp="1"/>
          </p:cNvSpPr>
          <p:nvPr>
            <p:ph type="subTitle" idx="1"/>
          </p:nvPr>
        </p:nvSpPr>
        <p:spPr>
          <a:xfrm>
            <a:off x="864000" y="8572487"/>
            <a:ext cx="10080000" cy="796487"/>
          </a:xfrm>
        </p:spPr>
        <p:txBody>
          <a:bodyPr anchor="t">
            <a:normAutofit/>
          </a:bodyPr>
          <a:lstStyle>
            <a:lvl1pPr marL="0" indent="0" algn="l">
              <a:buNone/>
              <a:defRPr sz="3500">
                <a:solidFill>
                  <a:srgbClr val="00A956"/>
                </a:solidFill>
                <a:latin typeface="Georgia" panose="02040502050405020303" pitchFamily="18" charset="0"/>
              </a:defRPr>
            </a:lvl1pPr>
            <a:lvl2pPr marL="609671" indent="0" algn="ctr">
              <a:buNone/>
              <a:defRPr sz="2667"/>
            </a:lvl2pPr>
            <a:lvl3pPr marL="1219342" indent="0" algn="ctr">
              <a:buNone/>
              <a:defRPr sz="2400"/>
            </a:lvl3pPr>
            <a:lvl4pPr marL="1829014" indent="0" algn="ctr">
              <a:buNone/>
              <a:defRPr sz="2134"/>
            </a:lvl4pPr>
            <a:lvl5pPr marL="2438685" indent="0" algn="ctr">
              <a:buNone/>
              <a:defRPr sz="2134"/>
            </a:lvl5pPr>
            <a:lvl6pPr marL="3048356" indent="0" algn="ctr">
              <a:buNone/>
              <a:defRPr sz="2134"/>
            </a:lvl6pPr>
            <a:lvl7pPr marL="3658027" indent="0" algn="ctr">
              <a:buNone/>
              <a:defRPr sz="2134"/>
            </a:lvl7pPr>
            <a:lvl8pPr marL="4267697" indent="0" algn="ctr">
              <a:buNone/>
              <a:defRPr sz="2134"/>
            </a:lvl8pPr>
            <a:lvl9pPr marL="4877370" indent="0" algn="ctr">
              <a:buNone/>
              <a:defRPr sz="2134"/>
            </a:lvl9pPr>
          </a:lstStyle>
          <a:p>
            <a:r>
              <a:rPr lang="en-GB"/>
              <a:t>Click to edit Master subtitle style</a:t>
            </a:r>
            <a:endParaRPr lang="en-US" dirty="0"/>
          </a:p>
        </p:txBody>
      </p:sp>
    </p:spTree>
    <p:extLst>
      <p:ext uri="{BB962C8B-B14F-4D97-AF65-F5344CB8AC3E}">
        <p14:creationId xmlns:p14="http://schemas.microsoft.com/office/powerpoint/2010/main" val="187172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D19D5-0F85-CB4E-B0A9-93B988A6B105}"/>
              </a:ext>
            </a:extLst>
          </p:cNvPr>
          <p:cNvSpPr>
            <a:spLocks noGrp="1"/>
          </p:cNvSpPr>
          <p:nvPr>
            <p:ph type="title"/>
          </p:nvPr>
        </p:nvSpPr>
        <p:spPr/>
        <p:txBody>
          <a:body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EEA9A43A-A3AB-9641-9E5A-9DA8B2CC07DB}"/>
              </a:ext>
            </a:extLst>
          </p:cNvPr>
          <p:cNvSpPr>
            <a:spLocks noGrp="1"/>
          </p:cNvSpPr>
          <p:nvPr>
            <p:ph type="dt" sz="half" idx="10"/>
          </p:nvPr>
        </p:nvSpPr>
        <p:spPr/>
        <p:txBody>
          <a:bodyPr/>
          <a:lstStyle/>
          <a:p>
            <a:r>
              <a:rPr lang="en-IE"/>
              <a:t>06.11.19</a:t>
            </a:r>
            <a:endParaRPr lang="en-US"/>
          </a:p>
        </p:txBody>
      </p:sp>
      <p:sp>
        <p:nvSpPr>
          <p:cNvPr id="4" name="Footer Placeholder 3">
            <a:extLst>
              <a:ext uri="{FF2B5EF4-FFF2-40B4-BE49-F238E27FC236}">
                <a16:creationId xmlns:a16="http://schemas.microsoft.com/office/drawing/2014/main" id="{692B5666-28FF-9F4F-8C5C-D506843989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6F1F43-8673-9348-80A9-029FC361783D}"/>
              </a:ext>
            </a:extLst>
          </p:cNvPr>
          <p:cNvSpPr>
            <a:spLocks noGrp="1"/>
          </p:cNvSpPr>
          <p:nvPr>
            <p:ph type="sldNum" sz="quarter" idx="12"/>
          </p:nvPr>
        </p:nvSpPr>
        <p:spPr>
          <a:xfrm>
            <a:off x="10008894" y="9360000"/>
            <a:ext cx="2233906" cy="540841"/>
          </a:xfrm>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246639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995B1-CE25-1148-9140-B20A1F189560}"/>
              </a:ext>
            </a:extLst>
          </p:cNvPr>
          <p:cNvSpPr>
            <a:spLocks noGrp="1"/>
          </p:cNvSpPr>
          <p:nvPr>
            <p:ph type="dt" sz="half" idx="10"/>
          </p:nvPr>
        </p:nvSpPr>
        <p:spPr/>
        <p:txBody>
          <a:bodyPr/>
          <a:lstStyle/>
          <a:p>
            <a:r>
              <a:rPr lang="en-IE"/>
              <a:t>06.11.19</a:t>
            </a:r>
            <a:endParaRPr lang="en-US"/>
          </a:p>
        </p:txBody>
      </p:sp>
      <p:sp>
        <p:nvSpPr>
          <p:cNvPr id="3" name="Footer Placeholder 2">
            <a:extLst>
              <a:ext uri="{FF2B5EF4-FFF2-40B4-BE49-F238E27FC236}">
                <a16:creationId xmlns:a16="http://schemas.microsoft.com/office/drawing/2014/main" id="{74C093B2-889C-3D45-91E5-6ABBE19F1D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778FF8-B193-9B4D-A0D1-BDFE4CDC2F01}"/>
              </a:ext>
            </a:extLst>
          </p:cNvPr>
          <p:cNvSpPr>
            <a:spLocks noGrp="1"/>
          </p:cNvSpPr>
          <p:nvPr>
            <p:ph type="sldNum" sz="quarter" idx="12"/>
          </p:nvPr>
        </p:nvSpPr>
        <p:spPr>
          <a:xfrm>
            <a:off x="10008893" y="9360000"/>
            <a:ext cx="2233907" cy="540841"/>
          </a:xfrm>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411269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B72F0-795F-DC49-8A85-915BF0F265CA}"/>
              </a:ext>
            </a:extLst>
          </p:cNvPr>
          <p:cNvSpPr>
            <a:spLocks noGrp="1"/>
          </p:cNvSpPr>
          <p:nvPr>
            <p:ph type="ctrTitle"/>
          </p:nvPr>
        </p:nvSpPr>
        <p:spPr>
          <a:xfrm>
            <a:off x="864000" y="6480000"/>
            <a:ext cx="10080000" cy="1808233"/>
          </a:xfrm>
        </p:spPr>
        <p:txBody>
          <a:bodyPr anchor="t">
            <a:normAutofit/>
          </a:bodyPr>
          <a:lstStyle>
            <a:lvl1pPr algn="l">
              <a:defRPr sz="4700" b="1">
                <a:solidFill>
                  <a:srgbClr val="00A956"/>
                </a:solidFill>
                <a:latin typeface="Helvetica" pitchFamily="2" charset="0"/>
              </a:defRPr>
            </a:lvl1pPr>
          </a:lstStyle>
          <a:p>
            <a:r>
              <a:rPr lang="en-GB"/>
              <a:t>Click to edit Master title style</a:t>
            </a:r>
            <a:endParaRPr lang="en-US" dirty="0"/>
          </a:p>
        </p:txBody>
      </p:sp>
    </p:spTree>
    <p:extLst>
      <p:ext uri="{BB962C8B-B14F-4D97-AF65-F5344CB8AC3E}">
        <p14:creationId xmlns:p14="http://schemas.microsoft.com/office/powerpoint/2010/main" val="2032108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Emphasis-Sub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6257588" cy="1673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8"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731592" y="1132718"/>
            <a:ext cx="14408287" cy="1048556"/>
          </a:xfrm>
        </p:spPr>
        <p:txBody>
          <a:bodyPr anchor="t">
            <a:noAutofit/>
          </a:bodyPr>
          <a:lstStyle>
            <a:lvl1pPr>
              <a:lnSpc>
                <a:spcPct val="100000"/>
              </a:lnSpc>
              <a:defRPr sz="5867" b="0">
                <a:latin typeface="+mj-lt"/>
              </a:defRPr>
            </a:lvl1pPr>
          </a:lstStyle>
          <a:p>
            <a:r>
              <a:rPr lang="en-US" noProof="0" dirty="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731592" y="3159293"/>
            <a:ext cx="13719597" cy="5422335"/>
          </a:xfrm>
        </p:spPr>
        <p:txBody>
          <a:bodyPr lIns="91440" rIns="91440">
            <a:normAutofit/>
          </a:bodyPr>
          <a:lstStyle>
            <a:lvl1pPr>
              <a:defRPr sz="4801">
                <a:latin typeface="+mn-lt"/>
                <a:cs typeface="Arial" panose="020B0604020202020204" pitchFamily="34" charset="0"/>
              </a:defRPr>
            </a:lvl1pPr>
            <a:lvl2pPr>
              <a:defRPr sz="4267">
                <a:latin typeface="+mn-lt"/>
                <a:cs typeface="Arial" panose="020B0604020202020204" pitchFamily="34" charset="0"/>
              </a:defRPr>
            </a:lvl2pPr>
            <a:lvl3pPr>
              <a:defRPr sz="3734">
                <a:latin typeface="+mn-lt"/>
                <a:cs typeface="Arial" panose="020B0604020202020204" pitchFamily="34" charset="0"/>
              </a:defRPr>
            </a:lvl3pPr>
            <a:lvl4pPr>
              <a:defRPr sz="3200">
                <a:latin typeface="+mn-lt"/>
                <a:cs typeface="Arial" panose="020B0604020202020204" pitchFamily="34" charset="0"/>
              </a:defRPr>
            </a:lvl4pPr>
            <a:lvl5pPr>
              <a:defRPr sz="3200">
                <a:latin typeface="+mn-lt"/>
                <a:cs typeface="Arial" panose="020B0604020202020204" pitchFamily="34" charset="0"/>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Picture Placeholder 9">
            <a:extLst>
              <a:ext uri="{FF2B5EF4-FFF2-40B4-BE49-F238E27FC236}">
                <a16:creationId xmlns:a16="http://schemas.microsoft.com/office/drawing/2014/main" id="{B1F422E5-0916-42D9-AC79-50E4FC133F3D}"/>
              </a:ext>
              <a:ext uri="{C183D7F6-B498-43B3-948B-1728B52AA6E4}">
                <adec:decorative xmlns:adec="http://schemas.microsoft.com/office/drawing/2017/decorative" val="1"/>
              </a:ext>
            </a:extLst>
          </p:cNvPr>
          <p:cNvSpPr>
            <a:spLocks noGrp="1"/>
          </p:cNvSpPr>
          <p:nvPr>
            <p:ph type="pic" sz="quarter" idx="15" hasCustomPrompt="1"/>
          </p:nvPr>
        </p:nvSpPr>
        <p:spPr>
          <a:xfrm>
            <a:off x="0" y="0"/>
            <a:ext cx="11106800" cy="677228"/>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bg1"/>
          </a:solidFill>
          <a:effectLst>
            <a:outerShdw blurRad="50800" dist="38100" dir="5400000" algn="t" rotWithShape="0">
              <a:prstClr val="black">
                <a:alpha val="40000"/>
              </a:prstClr>
            </a:outerShdw>
          </a:effectLst>
        </p:spPr>
        <p:txBody>
          <a:bodyPr wrap="square" anchor="ctr">
            <a:noAutofit/>
          </a:bodyPr>
          <a:lstStyle>
            <a:lvl1pPr marL="0" indent="0" algn="ctr">
              <a:buNone/>
              <a:defRPr sz="2134">
                <a:solidFill>
                  <a:schemeClr val="bg1">
                    <a:lumMod val="75000"/>
                  </a:schemeClr>
                </a:solidFill>
              </a:defRPr>
            </a:lvl1pPr>
          </a:lstStyle>
          <a:p>
            <a:r>
              <a:rPr lang="en-US" noProof="0" dirty="0"/>
              <a:t>Insert Image</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1" y="2148559"/>
            <a:ext cx="14451189" cy="535531"/>
          </a:xfrm>
          <a:solidFill>
            <a:schemeClr val="accent1"/>
          </a:solidFill>
        </p:spPr>
        <p:txBody>
          <a:bodyPr wrap="square" lIns="640080" rIns="91440">
            <a:spAutoFit/>
          </a:bodyPr>
          <a:lstStyle>
            <a:lvl1pPr marL="0" indent="0">
              <a:buNone/>
              <a:defRPr sz="3200" b="0">
                <a:solidFill>
                  <a:schemeClr val="bg1"/>
                </a:solidFill>
              </a:defRPr>
            </a:lvl1pPr>
          </a:lstStyle>
          <a:p>
            <a:pPr lvl="0"/>
            <a:r>
              <a:rPr lang="en-US" noProof="0"/>
              <a:t>Add additional text </a:t>
            </a:r>
          </a:p>
        </p:txBody>
      </p:sp>
      <p:sp>
        <p:nvSpPr>
          <p:cNvPr id="13" name="Slide Number Placeholder 5">
            <a:extLst>
              <a:ext uri="{FF2B5EF4-FFF2-40B4-BE49-F238E27FC236}">
                <a16:creationId xmlns:a16="http://schemas.microsoft.com/office/drawing/2014/main" id="{08E95652-9528-4150-8049-C40C3BB1BB08}"/>
              </a:ext>
            </a:extLst>
          </p:cNvPr>
          <p:cNvSpPr>
            <a:spLocks noGrp="1"/>
          </p:cNvSpPr>
          <p:nvPr>
            <p:ph type="sldNum" sz="quarter" idx="4"/>
          </p:nvPr>
        </p:nvSpPr>
        <p:spPr>
          <a:xfrm>
            <a:off x="838466" y="9390888"/>
            <a:ext cx="403081" cy="541782"/>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334">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31487" y="234957"/>
            <a:ext cx="1988188" cy="884542"/>
          </a:xfrm>
          <a:prstGeom prst="rect">
            <a:avLst/>
          </a:prstGeom>
        </p:spPr>
      </p:pic>
    </p:spTree>
    <p:extLst>
      <p:ext uri="{BB962C8B-B14F-4D97-AF65-F5344CB8AC3E}">
        <p14:creationId xmlns:p14="http://schemas.microsoft.com/office/powerpoint/2010/main" val="3562093970"/>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Half Image Title Two column Content and 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6257588" cy="1673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8"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2295822" y="5533391"/>
            <a:ext cx="6685933" cy="3568208"/>
          </a:xfrm>
        </p:spPr>
        <p:txBody>
          <a:bodyPr lIns="91440" anchor="t">
            <a:normAutofit/>
          </a:bodyPr>
          <a:lstStyle>
            <a:lvl1pPr>
              <a:lnSpc>
                <a:spcPct val="100000"/>
              </a:lnSpc>
              <a:defRPr sz="5867" b="0">
                <a:latin typeface="+mj-lt"/>
              </a:defRPr>
            </a:lvl1pPr>
          </a:lstStyle>
          <a:p>
            <a:r>
              <a:rPr lang="en-US" noProof="0" dirty="0"/>
              <a:t>Click to edit Master title style</a:t>
            </a:r>
          </a:p>
        </p:txBody>
      </p:sp>
      <p:sp>
        <p:nvSpPr>
          <p:cNvPr id="9" name="Picture Placeholder 8">
            <a:extLst>
              <a:ext uri="{FF2B5EF4-FFF2-40B4-BE49-F238E27FC236}">
                <a16:creationId xmlns:a16="http://schemas.microsoft.com/office/drawing/2014/main" id="{17C4BA0D-DEC0-450E-8F4D-B0E6D2D7D0C3}"/>
              </a:ext>
              <a:ext uri="{C183D7F6-B498-43B3-948B-1728B52AA6E4}">
                <adec:decorative xmlns:adec="http://schemas.microsoft.com/office/drawing/2017/decorative" val="1"/>
              </a:ext>
            </a:extLst>
          </p:cNvPr>
          <p:cNvSpPr>
            <a:spLocks noGrp="1"/>
          </p:cNvSpPr>
          <p:nvPr>
            <p:ph type="pic" sz="quarter" idx="17" hasCustomPrompt="1"/>
          </p:nvPr>
        </p:nvSpPr>
        <p:spPr>
          <a:xfrm>
            <a:off x="1" y="167347"/>
            <a:ext cx="16257587" cy="4856164"/>
          </a:xfrm>
        </p:spPr>
        <p:txBody>
          <a:bodyPr anchor="ctr"/>
          <a:lstStyle>
            <a:lvl1pPr marL="0" indent="0" algn="ctr">
              <a:buNone/>
              <a:defRPr>
                <a:solidFill>
                  <a:schemeClr val="bg1">
                    <a:lumMod val="50000"/>
                  </a:schemeClr>
                </a:solidFill>
              </a:defRPr>
            </a:lvl1pPr>
          </a:lstStyle>
          <a:p>
            <a:r>
              <a:rPr lang="en-US" noProof="0" dirty="0"/>
              <a:t>Insert Image</a:t>
            </a:r>
          </a:p>
        </p:txBody>
      </p:sp>
      <p:sp>
        <p:nvSpPr>
          <p:cNvPr id="13" name="Text Placeholder 16">
            <a:extLst>
              <a:ext uri="{FF2B5EF4-FFF2-40B4-BE49-F238E27FC236}">
                <a16:creationId xmlns:a16="http://schemas.microsoft.com/office/drawing/2014/main" id="{38376498-C218-4EDB-8416-A59802EF2018}"/>
              </a:ext>
              <a:ext uri="{C183D7F6-B498-43B3-948B-1728B52AA6E4}">
                <adec:decorative xmlns:adec="http://schemas.microsoft.com/office/drawing/2017/decorative" val="1"/>
              </a:ext>
            </a:extLst>
          </p:cNvPr>
          <p:cNvSpPr>
            <a:spLocks noGrp="1"/>
          </p:cNvSpPr>
          <p:nvPr>
            <p:ph type="body" sz="quarter" idx="20" hasCustomPrompt="1"/>
          </p:nvPr>
        </p:nvSpPr>
        <p:spPr>
          <a:xfrm>
            <a:off x="9652943" y="2934652"/>
            <a:ext cx="5853294" cy="6166946"/>
          </a:xfrm>
          <a:solidFill>
            <a:schemeClr val="bg1"/>
          </a:solidFill>
          <a:ln w="28575">
            <a:solidFill>
              <a:schemeClr val="accent2"/>
            </a:solidFill>
          </a:ln>
          <a:effectLst/>
        </p:spPr>
        <p:txBody>
          <a:bodyPr/>
          <a:lstStyle>
            <a:lvl1pPr marL="0" indent="0">
              <a:buNone/>
              <a:defRPr>
                <a:solidFill>
                  <a:schemeClr val="tx1">
                    <a:alpha val="0"/>
                  </a:schemeClr>
                </a:solidFill>
              </a:defRPr>
            </a:lvl1pPr>
          </a:lstStyle>
          <a:p>
            <a:pPr lvl="0"/>
            <a:r>
              <a:rPr lang="en-US" noProof="0"/>
              <a:t>I</a:t>
            </a:r>
          </a:p>
        </p:txBody>
      </p:sp>
      <p:sp>
        <p:nvSpPr>
          <p:cNvPr id="12" name="Content Placeholder 6">
            <a:extLst>
              <a:ext uri="{FF2B5EF4-FFF2-40B4-BE49-F238E27FC236}">
                <a16:creationId xmlns:a16="http://schemas.microsoft.com/office/drawing/2014/main" id="{E93A96C6-A4F2-43F1-A47D-0D52EF29954B}"/>
              </a:ext>
            </a:extLst>
          </p:cNvPr>
          <p:cNvSpPr>
            <a:spLocks noGrp="1"/>
          </p:cNvSpPr>
          <p:nvPr>
            <p:ph sz="quarter" idx="19" hasCustomPrompt="1"/>
          </p:nvPr>
        </p:nvSpPr>
        <p:spPr>
          <a:xfrm>
            <a:off x="10120349" y="3386138"/>
            <a:ext cx="4917920" cy="5304949"/>
          </a:xfrm>
        </p:spPr>
        <p:txBody>
          <a:bodyPr lIns="91440" rIns="91440">
            <a:normAutofit/>
          </a:bodyPr>
          <a:lstStyle>
            <a:lvl1pPr marL="0" indent="0">
              <a:lnSpc>
                <a:spcPct val="100000"/>
              </a:lnSpc>
              <a:spcBef>
                <a:spcPts val="0"/>
              </a:spcBef>
              <a:spcAft>
                <a:spcPts val="0"/>
              </a:spcAft>
              <a:buNone/>
              <a:defRPr sz="4267">
                <a:solidFill>
                  <a:schemeClr val="accent2"/>
                </a:solidFill>
              </a:defRPr>
            </a:lvl1pPr>
            <a:lvl2pPr>
              <a:defRPr sz="2134"/>
            </a:lvl2pPr>
            <a:lvl3pPr>
              <a:defRPr sz="1867"/>
            </a:lvl3pPr>
            <a:lvl4pPr>
              <a:defRPr sz="1600"/>
            </a:lvl4pPr>
            <a:lvl5pPr>
              <a:defRPr sz="1600"/>
            </a:lvl5pPr>
          </a:lstStyle>
          <a:p>
            <a:pPr lvl="0"/>
            <a:r>
              <a:rPr lang="en-US" noProof="0"/>
              <a:t>Important Content</a:t>
            </a:r>
          </a:p>
        </p:txBody>
      </p:sp>
      <p:sp>
        <p:nvSpPr>
          <p:cNvPr id="8" name="Picture Placeholder 7">
            <a:extLst>
              <a:ext uri="{FF2B5EF4-FFF2-40B4-BE49-F238E27FC236}">
                <a16:creationId xmlns:a16="http://schemas.microsoft.com/office/drawing/2014/main" id="{1EC81B64-070E-43F3-BCB5-833AB965D638}"/>
              </a:ext>
              <a:ext uri="{C183D7F6-B498-43B3-948B-1728B52AA6E4}">
                <adec:decorative xmlns:adec="http://schemas.microsoft.com/office/drawing/2017/decorative" val="1"/>
              </a:ext>
            </a:extLst>
          </p:cNvPr>
          <p:cNvSpPr>
            <a:spLocks noGrp="1"/>
          </p:cNvSpPr>
          <p:nvPr>
            <p:ph type="pic" sz="quarter" idx="21" hasCustomPrompt="1"/>
          </p:nvPr>
        </p:nvSpPr>
        <p:spPr>
          <a:xfrm>
            <a:off x="731997" y="5507177"/>
            <a:ext cx="1219319" cy="1377970"/>
          </a:xfrm>
        </p:spPr>
        <p:txBody>
          <a:bodyPr anchor="ctr"/>
          <a:lstStyle>
            <a:lvl1pPr marL="0" indent="0" algn="ctr">
              <a:buNone/>
              <a:defRPr/>
            </a:lvl1pPr>
          </a:lstStyle>
          <a:p>
            <a:r>
              <a:rPr lang="en-US" noProof="0" dirty="0"/>
              <a:t>Icon</a:t>
            </a:r>
          </a:p>
        </p:txBody>
      </p:sp>
      <p:sp>
        <p:nvSpPr>
          <p:cNvPr id="15" name="Slide Number Placeholder 5">
            <a:extLst>
              <a:ext uri="{FF2B5EF4-FFF2-40B4-BE49-F238E27FC236}">
                <a16:creationId xmlns:a16="http://schemas.microsoft.com/office/drawing/2014/main" id="{8D5893EC-1256-429B-9581-379342C2368B}"/>
              </a:ext>
            </a:extLst>
          </p:cNvPr>
          <p:cNvSpPr>
            <a:spLocks noGrp="1"/>
          </p:cNvSpPr>
          <p:nvPr>
            <p:ph type="sldNum" sz="quarter" idx="4"/>
          </p:nvPr>
        </p:nvSpPr>
        <p:spPr>
          <a:xfrm>
            <a:off x="838466" y="9390888"/>
            <a:ext cx="403081" cy="541782"/>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334">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95671025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Icon Content 3 row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6257588" cy="1673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8"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731592" y="1132718"/>
            <a:ext cx="14408287" cy="1048556"/>
          </a:xfrm>
        </p:spPr>
        <p:txBody>
          <a:bodyPr lIns="91440" anchor="t">
            <a:noAutofit/>
          </a:bodyPr>
          <a:lstStyle>
            <a:lvl1pPr>
              <a:lnSpc>
                <a:spcPct val="100000"/>
              </a:lnSpc>
              <a:defRPr sz="5867" b="0">
                <a:latin typeface="+mj-lt"/>
              </a:defRPr>
            </a:lvl1pPr>
          </a:lstStyle>
          <a:p>
            <a:r>
              <a:rPr lang="en-US" noProof="0" dirty="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hasCustomPrompt="1"/>
          </p:nvPr>
        </p:nvSpPr>
        <p:spPr>
          <a:xfrm>
            <a:off x="7417525" y="3589160"/>
            <a:ext cx="7869379" cy="1490047"/>
          </a:xfrm>
        </p:spPr>
        <p:txBody>
          <a:bodyPr lIns="91440" rIns="91440">
            <a:normAutofit/>
          </a:bodyPr>
          <a:lstStyle>
            <a:lvl1pPr>
              <a:defRPr sz="3200"/>
            </a:lvl1pPr>
          </a:lstStyle>
          <a:p>
            <a:pPr lvl="0"/>
            <a:r>
              <a:rPr lang="en-US" noProof="0" dirty="0"/>
              <a:t>Description text </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2032199" y="4066416"/>
            <a:ext cx="5080496" cy="535531"/>
          </a:xfrm>
          <a:noFill/>
        </p:spPr>
        <p:txBody>
          <a:bodyPr wrap="square" lIns="91440" rIns="91440" anchor="ctr">
            <a:spAutoFit/>
          </a:bodyPr>
          <a:lstStyle>
            <a:lvl1pPr marL="0" indent="0">
              <a:buNone/>
              <a:defRPr sz="3200" b="1">
                <a:solidFill>
                  <a:schemeClr val="tx2"/>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731998" y="3798307"/>
            <a:ext cx="948355" cy="1071750"/>
          </a:xfrm>
        </p:spPr>
        <p:txBody>
          <a:bodyPr anchor="ctr"/>
          <a:lstStyle>
            <a:lvl1pPr marL="0" indent="0" algn="ctr">
              <a:buNone/>
              <a:defRPr/>
            </a:lvl1pPr>
          </a:lstStyle>
          <a:p>
            <a:r>
              <a:rPr lang="en-US" noProof="0" dirty="0"/>
              <a:t>Icon</a:t>
            </a:r>
          </a:p>
        </p:txBody>
      </p:sp>
      <p:sp>
        <p:nvSpPr>
          <p:cNvPr id="20" name="Content Placeholder 6">
            <a:extLst>
              <a:ext uri="{FF2B5EF4-FFF2-40B4-BE49-F238E27FC236}">
                <a16:creationId xmlns:a16="http://schemas.microsoft.com/office/drawing/2014/main" id="{36B305EA-E44E-48DA-922F-20D8D3496709}"/>
              </a:ext>
            </a:extLst>
          </p:cNvPr>
          <p:cNvSpPr>
            <a:spLocks noGrp="1"/>
          </p:cNvSpPr>
          <p:nvPr>
            <p:ph sz="quarter" idx="22" hasCustomPrompt="1"/>
          </p:nvPr>
        </p:nvSpPr>
        <p:spPr>
          <a:xfrm>
            <a:off x="7417525" y="5267913"/>
            <a:ext cx="7869379" cy="1490047"/>
          </a:xfrm>
        </p:spPr>
        <p:txBody>
          <a:bodyPr lIns="91440" rIns="91440">
            <a:normAutofit/>
          </a:bodyPr>
          <a:lstStyle>
            <a:lvl1pPr>
              <a:defRPr sz="3200"/>
            </a:lvl1pPr>
          </a:lstStyle>
          <a:p>
            <a:pPr lvl="0"/>
            <a:r>
              <a:rPr lang="en-US" noProof="0"/>
              <a:t>Description text </a:t>
            </a:r>
          </a:p>
        </p:txBody>
      </p:sp>
      <p:sp>
        <p:nvSpPr>
          <p:cNvPr id="21" name="Text Placeholder 7">
            <a:extLst>
              <a:ext uri="{FF2B5EF4-FFF2-40B4-BE49-F238E27FC236}">
                <a16:creationId xmlns:a16="http://schemas.microsoft.com/office/drawing/2014/main" id="{038D7323-C655-4E9F-A5C0-AE44AF907081}"/>
              </a:ext>
            </a:extLst>
          </p:cNvPr>
          <p:cNvSpPr>
            <a:spLocks noGrp="1"/>
          </p:cNvSpPr>
          <p:nvPr>
            <p:ph type="body" sz="quarter" idx="23" hasCustomPrompt="1"/>
          </p:nvPr>
        </p:nvSpPr>
        <p:spPr>
          <a:xfrm>
            <a:off x="2032199" y="5745169"/>
            <a:ext cx="5080496" cy="535531"/>
          </a:xfrm>
          <a:noFill/>
        </p:spPr>
        <p:txBody>
          <a:bodyPr wrap="square" lIns="91440" rIns="91440" anchor="ctr">
            <a:spAutoFit/>
          </a:bodyPr>
          <a:lstStyle>
            <a:lvl1pPr marL="0" indent="0">
              <a:buNone/>
              <a:defRPr sz="3200" b="1">
                <a:solidFill>
                  <a:schemeClr val="accent5"/>
                </a:solidFill>
              </a:defRPr>
            </a:lvl1pPr>
          </a:lstStyle>
          <a:p>
            <a:pPr lvl="0"/>
            <a:r>
              <a:rPr lang="en-US" noProof="0"/>
              <a:t>ADD ADDITIONAL TEXT </a:t>
            </a:r>
          </a:p>
        </p:txBody>
      </p:sp>
      <p:sp>
        <p:nvSpPr>
          <p:cNvPr id="22" name="Picture Placeholder 7">
            <a:extLst>
              <a:ext uri="{FF2B5EF4-FFF2-40B4-BE49-F238E27FC236}">
                <a16:creationId xmlns:a16="http://schemas.microsoft.com/office/drawing/2014/main" id="{F79C998E-1F82-4AC1-AD39-82F45A05CED8}"/>
              </a:ext>
              <a:ext uri="{C183D7F6-B498-43B3-948B-1728B52AA6E4}">
                <adec:decorative xmlns:adec="http://schemas.microsoft.com/office/drawing/2017/decorative" val="1"/>
              </a:ext>
            </a:extLst>
          </p:cNvPr>
          <p:cNvSpPr>
            <a:spLocks noGrp="1"/>
          </p:cNvSpPr>
          <p:nvPr>
            <p:ph type="pic" sz="quarter" idx="24" hasCustomPrompt="1"/>
          </p:nvPr>
        </p:nvSpPr>
        <p:spPr>
          <a:xfrm>
            <a:off x="731998" y="5477060"/>
            <a:ext cx="948355" cy="1071750"/>
          </a:xfrm>
        </p:spPr>
        <p:txBody>
          <a:bodyPr anchor="ctr"/>
          <a:lstStyle>
            <a:lvl1pPr marL="0" indent="0" algn="ctr">
              <a:buNone/>
              <a:defRPr/>
            </a:lvl1pPr>
          </a:lstStyle>
          <a:p>
            <a:r>
              <a:rPr lang="en-US" noProof="0" dirty="0"/>
              <a:t>Icon</a:t>
            </a:r>
          </a:p>
        </p:txBody>
      </p:sp>
      <p:sp>
        <p:nvSpPr>
          <p:cNvPr id="16" name="Slide Number Placeholder 5">
            <a:extLst>
              <a:ext uri="{FF2B5EF4-FFF2-40B4-BE49-F238E27FC236}">
                <a16:creationId xmlns:a16="http://schemas.microsoft.com/office/drawing/2014/main" id="{E0693782-2388-4647-A185-375373970194}"/>
              </a:ext>
            </a:extLst>
          </p:cNvPr>
          <p:cNvSpPr>
            <a:spLocks noGrp="1"/>
          </p:cNvSpPr>
          <p:nvPr>
            <p:ph type="sldNum" sz="quarter" idx="4"/>
          </p:nvPr>
        </p:nvSpPr>
        <p:spPr>
          <a:xfrm>
            <a:off x="838466" y="9390888"/>
            <a:ext cx="403081" cy="541782"/>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334">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13" name="Content Placeholder 6">
            <a:extLst>
              <a:ext uri="{FF2B5EF4-FFF2-40B4-BE49-F238E27FC236}">
                <a16:creationId xmlns:a16="http://schemas.microsoft.com/office/drawing/2014/main" id="{3FD6DDB9-4D92-43F8-B746-ABBAB109CA1E}"/>
              </a:ext>
            </a:extLst>
          </p:cNvPr>
          <p:cNvSpPr>
            <a:spLocks noGrp="1"/>
          </p:cNvSpPr>
          <p:nvPr>
            <p:ph sz="quarter" idx="25" hasCustomPrompt="1"/>
          </p:nvPr>
        </p:nvSpPr>
        <p:spPr>
          <a:xfrm>
            <a:off x="7417525" y="6946667"/>
            <a:ext cx="7869379" cy="1490047"/>
          </a:xfrm>
        </p:spPr>
        <p:txBody>
          <a:bodyPr lIns="91440" rIns="91440">
            <a:normAutofit/>
          </a:bodyPr>
          <a:lstStyle>
            <a:lvl1pPr>
              <a:defRPr sz="3200"/>
            </a:lvl1pPr>
          </a:lstStyle>
          <a:p>
            <a:pPr lvl="0"/>
            <a:r>
              <a:rPr lang="en-US" noProof="0"/>
              <a:t>Description text </a:t>
            </a:r>
          </a:p>
        </p:txBody>
      </p:sp>
      <p:sp>
        <p:nvSpPr>
          <p:cNvPr id="17" name="Text Placeholder 7">
            <a:extLst>
              <a:ext uri="{FF2B5EF4-FFF2-40B4-BE49-F238E27FC236}">
                <a16:creationId xmlns:a16="http://schemas.microsoft.com/office/drawing/2014/main" id="{13E2F95F-BD26-4AA8-941E-3993C9F1DBBC}"/>
              </a:ext>
            </a:extLst>
          </p:cNvPr>
          <p:cNvSpPr>
            <a:spLocks noGrp="1"/>
          </p:cNvSpPr>
          <p:nvPr>
            <p:ph type="body" sz="quarter" idx="26" hasCustomPrompt="1"/>
          </p:nvPr>
        </p:nvSpPr>
        <p:spPr>
          <a:xfrm>
            <a:off x="2032199" y="7423923"/>
            <a:ext cx="5080496" cy="535531"/>
          </a:xfrm>
          <a:noFill/>
        </p:spPr>
        <p:txBody>
          <a:bodyPr wrap="square" lIns="91440" rIns="91440" anchor="ctr">
            <a:spAutoFit/>
          </a:bodyPr>
          <a:lstStyle>
            <a:lvl1pPr marL="0" indent="0">
              <a:buNone/>
              <a:defRPr sz="3200" b="1">
                <a:solidFill>
                  <a:schemeClr val="accent6"/>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68F52DD2-B3F0-4652-8C7B-96406F99FC14}"/>
              </a:ext>
              <a:ext uri="{C183D7F6-B498-43B3-948B-1728B52AA6E4}">
                <adec:decorative xmlns:adec="http://schemas.microsoft.com/office/drawing/2017/decorative" val="1"/>
              </a:ext>
            </a:extLst>
          </p:cNvPr>
          <p:cNvSpPr>
            <a:spLocks noGrp="1"/>
          </p:cNvSpPr>
          <p:nvPr>
            <p:ph type="pic" sz="quarter" idx="27" hasCustomPrompt="1"/>
          </p:nvPr>
        </p:nvSpPr>
        <p:spPr>
          <a:xfrm>
            <a:off x="731998" y="7155814"/>
            <a:ext cx="948355" cy="1071750"/>
          </a:xfrm>
        </p:spPr>
        <p:txBody>
          <a:bodyPr anchor="ctr"/>
          <a:lstStyle>
            <a:lvl1pPr marL="0" indent="0" algn="ctr">
              <a:buNone/>
              <a:defRPr/>
            </a:lvl1pPr>
          </a:lstStyle>
          <a:p>
            <a:r>
              <a:rPr lang="en-US" noProof="0" dirty="0"/>
              <a:t>Icon</a:t>
            </a:r>
          </a:p>
        </p:txBody>
      </p:sp>
    </p:spTree>
    <p:extLst>
      <p:ext uri="{BB962C8B-B14F-4D97-AF65-F5344CB8AC3E}">
        <p14:creationId xmlns:p14="http://schemas.microsoft.com/office/powerpoint/2010/main" val="2523439906"/>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ubtitle Content and half Image_Top shape 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6257588" cy="1673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8"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731592" y="1132718"/>
            <a:ext cx="14408287" cy="1048556"/>
          </a:xfrm>
        </p:spPr>
        <p:txBody>
          <a:bodyPr lIns="91440" anchor="t">
            <a:noAutofit/>
          </a:bodyPr>
          <a:lstStyle>
            <a:lvl1pPr>
              <a:lnSpc>
                <a:spcPct val="100000"/>
              </a:lnSpc>
              <a:defRPr sz="5867" b="0">
                <a:latin typeface="+mj-lt"/>
              </a:defRPr>
            </a:lvl1pPr>
          </a:lstStyle>
          <a:p>
            <a:r>
              <a:rPr lang="en-US" noProof="0" dirty="0"/>
              <a:t>Click to edit Master title style</a:t>
            </a:r>
          </a:p>
        </p:txBody>
      </p:sp>
      <p:sp>
        <p:nvSpPr>
          <p:cNvPr id="7" name="Content Placeholder 6">
            <a:extLst>
              <a:ext uri="{FF2B5EF4-FFF2-40B4-BE49-F238E27FC236}">
                <a16:creationId xmlns:a16="http://schemas.microsoft.com/office/drawing/2014/main" id="{35FB90DC-1879-4B22-883B-7444D1A858EC}"/>
              </a:ext>
            </a:extLst>
          </p:cNvPr>
          <p:cNvSpPr>
            <a:spLocks noGrp="1"/>
          </p:cNvSpPr>
          <p:nvPr>
            <p:ph sz="quarter" idx="13"/>
          </p:nvPr>
        </p:nvSpPr>
        <p:spPr>
          <a:xfrm>
            <a:off x="731591" y="5957067"/>
            <a:ext cx="4633413" cy="2791068"/>
          </a:xfrm>
        </p:spPr>
        <p:txBody>
          <a:bodyPr lIns="91440" rIns="91440">
            <a:noAutofit/>
          </a:bodyPr>
          <a:lstStyle>
            <a:lvl1pPr>
              <a:defRPr sz="3200"/>
            </a:lvl1pPr>
            <a:lvl2pPr>
              <a:defRPr sz="2667"/>
            </a:lvl2pPr>
            <a:lvl3pPr>
              <a:defRPr sz="2400"/>
            </a:lvl3pPr>
            <a:lvl4pPr>
              <a:defRPr sz="2134"/>
            </a:lvl4pPr>
            <a:lvl5pPr>
              <a:defRPr sz="2134"/>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ext Placeholder 7">
            <a:extLst>
              <a:ext uri="{FF2B5EF4-FFF2-40B4-BE49-F238E27FC236}">
                <a16:creationId xmlns:a16="http://schemas.microsoft.com/office/drawing/2014/main" id="{4D8DAD49-E192-4934-8CF1-25E9CA66F761}"/>
              </a:ext>
            </a:extLst>
          </p:cNvPr>
          <p:cNvSpPr>
            <a:spLocks noGrp="1"/>
          </p:cNvSpPr>
          <p:nvPr>
            <p:ph type="body" sz="quarter" idx="16" hasCustomPrompt="1"/>
          </p:nvPr>
        </p:nvSpPr>
        <p:spPr>
          <a:xfrm>
            <a:off x="731591" y="5079207"/>
            <a:ext cx="4633413" cy="629134"/>
          </a:xfrm>
          <a:noFill/>
        </p:spPr>
        <p:txBody>
          <a:bodyPr wrap="square" lIns="91440" rIns="91440">
            <a:noAutofit/>
          </a:bodyPr>
          <a:lstStyle>
            <a:lvl1pPr marL="0" indent="0">
              <a:buNone/>
              <a:defRPr sz="3200" b="1">
                <a:solidFill>
                  <a:schemeClr val="tx2"/>
                </a:solidFill>
              </a:defRPr>
            </a:lvl1pPr>
          </a:lstStyle>
          <a:p>
            <a:pPr lvl="0"/>
            <a:r>
              <a:rPr lang="en-US" noProof="0" dirty="0"/>
              <a:t>ADD ADDITIONAL TEXT </a:t>
            </a:r>
          </a:p>
        </p:txBody>
      </p:sp>
      <p:sp>
        <p:nvSpPr>
          <p:cNvPr id="12" name="Content Placeholder 6">
            <a:extLst>
              <a:ext uri="{FF2B5EF4-FFF2-40B4-BE49-F238E27FC236}">
                <a16:creationId xmlns:a16="http://schemas.microsoft.com/office/drawing/2014/main" id="{2E79C3B8-3CB6-4D76-8182-4489C35C869A}"/>
              </a:ext>
            </a:extLst>
          </p:cNvPr>
          <p:cNvSpPr>
            <a:spLocks noGrp="1"/>
          </p:cNvSpPr>
          <p:nvPr>
            <p:ph sz="quarter" idx="19"/>
          </p:nvPr>
        </p:nvSpPr>
        <p:spPr>
          <a:xfrm>
            <a:off x="5812088" y="5957067"/>
            <a:ext cx="4633413" cy="2791068"/>
          </a:xfrm>
        </p:spPr>
        <p:txBody>
          <a:bodyPr lIns="91440" rIns="91440">
            <a:noAutofit/>
          </a:bodyPr>
          <a:lstStyle>
            <a:lvl1pPr>
              <a:defRPr sz="3200"/>
            </a:lvl1pPr>
            <a:lvl2pPr>
              <a:defRPr sz="2667"/>
            </a:lvl2pPr>
            <a:lvl3pPr>
              <a:defRPr sz="2400"/>
            </a:lvl3pPr>
            <a:lvl4pPr>
              <a:defRPr sz="2134"/>
            </a:lvl4pPr>
            <a:lvl5pPr>
              <a:defRPr sz="2134"/>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7">
            <a:extLst>
              <a:ext uri="{FF2B5EF4-FFF2-40B4-BE49-F238E27FC236}">
                <a16:creationId xmlns:a16="http://schemas.microsoft.com/office/drawing/2014/main" id="{0CBC5711-960A-4093-BF8D-E1FB5C4179A9}"/>
              </a:ext>
            </a:extLst>
          </p:cNvPr>
          <p:cNvSpPr>
            <a:spLocks noGrp="1"/>
          </p:cNvSpPr>
          <p:nvPr>
            <p:ph type="body" sz="quarter" idx="20" hasCustomPrompt="1"/>
          </p:nvPr>
        </p:nvSpPr>
        <p:spPr>
          <a:xfrm>
            <a:off x="5812088" y="5079207"/>
            <a:ext cx="4633413" cy="629134"/>
          </a:xfrm>
          <a:noFill/>
        </p:spPr>
        <p:txBody>
          <a:bodyPr wrap="square" lIns="91440" rIns="91440">
            <a:noAutofit/>
          </a:bodyPr>
          <a:lstStyle>
            <a:lvl1pPr marL="0" indent="0">
              <a:buNone/>
              <a:defRPr sz="3200" b="1">
                <a:solidFill>
                  <a:schemeClr val="accent5"/>
                </a:solidFill>
              </a:defRPr>
            </a:lvl1pPr>
          </a:lstStyle>
          <a:p>
            <a:pPr lvl="0"/>
            <a:r>
              <a:rPr lang="en-US" noProof="0"/>
              <a:t>ADD ADDITIONAL TEXT </a:t>
            </a:r>
          </a:p>
        </p:txBody>
      </p:sp>
      <p:sp>
        <p:nvSpPr>
          <p:cNvPr id="14" name="Picture Placeholder 7">
            <a:extLst>
              <a:ext uri="{FF2B5EF4-FFF2-40B4-BE49-F238E27FC236}">
                <a16:creationId xmlns:a16="http://schemas.microsoft.com/office/drawing/2014/main" id="{37CF37DF-A8A3-42D8-BAFE-0F56DCEC7657}"/>
              </a:ext>
              <a:ext uri="{C183D7F6-B498-43B3-948B-1728B52AA6E4}">
                <adec:decorative xmlns:adec="http://schemas.microsoft.com/office/drawing/2017/decorative" val="1"/>
              </a:ext>
            </a:extLst>
          </p:cNvPr>
          <p:cNvSpPr>
            <a:spLocks noGrp="1"/>
          </p:cNvSpPr>
          <p:nvPr>
            <p:ph type="pic" sz="quarter" idx="21" hasCustomPrompt="1"/>
          </p:nvPr>
        </p:nvSpPr>
        <p:spPr>
          <a:xfrm>
            <a:off x="731998" y="3589159"/>
            <a:ext cx="948355" cy="1071750"/>
          </a:xfrm>
        </p:spPr>
        <p:txBody>
          <a:bodyPr anchor="ctr"/>
          <a:lstStyle>
            <a:lvl1pPr marL="0" indent="0" algn="ctr">
              <a:buNone/>
              <a:defRPr/>
            </a:lvl1pPr>
          </a:lstStyle>
          <a:p>
            <a:r>
              <a:rPr lang="en-US" noProof="0" dirty="0"/>
              <a:t>Icon</a:t>
            </a:r>
          </a:p>
        </p:txBody>
      </p:sp>
      <p:sp>
        <p:nvSpPr>
          <p:cNvPr id="15" name="Picture Placeholder 7">
            <a:extLst>
              <a:ext uri="{FF2B5EF4-FFF2-40B4-BE49-F238E27FC236}">
                <a16:creationId xmlns:a16="http://schemas.microsoft.com/office/drawing/2014/main" id="{6C4C965C-0B8E-48F5-AAAC-C3237DCB2911}"/>
              </a:ext>
              <a:ext uri="{C183D7F6-B498-43B3-948B-1728B52AA6E4}">
                <adec:decorative xmlns:adec="http://schemas.microsoft.com/office/drawing/2017/decorative" val="1"/>
              </a:ext>
            </a:extLst>
          </p:cNvPr>
          <p:cNvSpPr>
            <a:spLocks noGrp="1"/>
          </p:cNvSpPr>
          <p:nvPr>
            <p:ph type="pic" sz="quarter" idx="22" hasCustomPrompt="1"/>
          </p:nvPr>
        </p:nvSpPr>
        <p:spPr>
          <a:xfrm>
            <a:off x="5812089" y="3589159"/>
            <a:ext cx="948355" cy="1071750"/>
          </a:xfrm>
        </p:spPr>
        <p:txBody>
          <a:bodyPr anchor="ctr"/>
          <a:lstStyle>
            <a:lvl1pPr marL="0" indent="0" algn="ctr">
              <a:buNone/>
              <a:defRPr/>
            </a:lvl1pPr>
          </a:lstStyle>
          <a:p>
            <a:r>
              <a:rPr lang="en-US" noProof="0" dirty="0"/>
              <a:t>Icon</a:t>
            </a:r>
          </a:p>
        </p:txBody>
      </p:sp>
      <p:sp>
        <p:nvSpPr>
          <p:cNvPr id="16" name="Content Placeholder 6">
            <a:extLst>
              <a:ext uri="{FF2B5EF4-FFF2-40B4-BE49-F238E27FC236}">
                <a16:creationId xmlns:a16="http://schemas.microsoft.com/office/drawing/2014/main" id="{F4C1E55C-86D8-4053-9865-59D5B4F8A350}"/>
              </a:ext>
            </a:extLst>
          </p:cNvPr>
          <p:cNvSpPr>
            <a:spLocks noGrp="1"/>
          </p:cNvSpPr>
          <p:nvPr>
            <p:ph sz="quarter" idx="23"/>
          </p:nvPr>
        </p:nvSpPr>
        <p:spPr>
          <a:xfrm>
            <a:off x="10892584" y="5957067"/>
            <a:ext cx="4633413" cy="2791068"/>
          </a:xfrm>
        </p:spPr>
        <p:txBody>
          <a:bodyPr lIns="91440" rIns="91440">
            <a:noAutofit/>
          </a:bodyPr>
          <a:lstStyle>
            <a:lvl1pPr>
              <a:defRPr sz="3200"/>
            </a:lvl1pPr>
            <a:lvl2pPr>
              <a:defRPr sz="2667"/>
            </a:lvl2pPr>
            <a:lvl3pPr>
              <a:defRPr sz="2400"/>
            </a:lvl3pPr>
            <a:lvl4pPr>
              <a:defRPr sz="2134"/>
            </a:lvl4pPr>
            <a:lvl5pPr>
              <a:defRPr sz="2134"/>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3B68B60C-9D86-4961-A5CE-AB650CA3364D}"/>
              </a:ext>
            </a:extLst>
          </p:cNvPr>
          <p:cNvSpPr>
            <a:spLocks noGrp="1"/>
          </p:cNvSpPr>
          <p:nvPr>
            <p:ph type="body" sz="quarter" idx="24" hasCustomPrompt="1"/>
          </p:nvPr>
        </p:nvSpPr>
        <p:spPr>
          <a:xfrm>
            <a:off x="10892584" y="5079207"/>
            <a:ext cx="4633413" cy="629134"/>
          </a:xfrm>
          <a:noFill/>
        </p:spPr>
        <p:txBody>
          <a:bodyPr wrap="square" lIns="91440" rIns="91440">
            <a:noAutofit/>
          </a:bodyPr>
          <a:lstStyle>
            <a:lvl1pPr marL="0" indent="0">
              <a:buNone/>
              <a:defRPr sz="3200" b="1">
                <a:solidFill>
                  <a:schemeClr val="accent2"/>
                </a:solidFill>
              </a:defRPr>
            </a:lvl1pPr>
          </a:lstStyle>
          <a:p>
            <a:pPr lvl="0"/>
            <a:r>
              <a:rPr lang="en-US" noProof="0"/>
              <a:t>ADD ADDITIONAL TEXT </a:t>
            </a:r>
          </a:p>
        </p:txBody>
      </p:sp>
      <p:sp>
        <p:nvSpPr>
          <p:cNvPr id="19" name="Picture Placeholder 7">
            <a:extLst>
              <a:ext uri="{FF2B5EF4-FFF2-40B4-BE49-F238E27FC236}">
                <a16:creationId xmlns:a16="http://schemas.microsoft.com/office/drawing/2014/main" id="{AFE200E7-D3F0-41C3-92B0-E09677035AD0}"/>
              </a:ext>
              <a:ext uri="{C183D7F6-B498-43B3-948B-1728B52AA6E4}">
                <adec:decorative xmlns:adec="http://schemas.microsoft.com/office/drawing/2017/decorative" val="1"/>
              </a:ext>
            </a:extLst>
          </p:cNvPr>
          <p:cNvSpPr>
            <a:spLocks noGrp="1"/>
          </p:cNvSpPr>
          <p:nvPr>
            <p:ph type="pic" sz="quarter" idx="25" hasCustomPrompt="1"/>
          </p:nvPr>
        </p:nvSpPr>
        <p:spPr>
          <a:xfrm>
            <a:off x="10892179" y="3589159"/>
            <a:ext cx="948355" cy="1071750"/>
          </a:xfrm>
        </p:spPr>
        <p:txBody>
          <a:bodyPr anchor="ctr"/>
          <a:lstStyle>
            <a:lvl1pPr marL="0" indent="0" algn="ctr">
              <a:buNone/>
              <a:defRPr/>
            </a:lvl1pPr>
          </a:lstStyle>
          <a:p>
            <a:r>
              <a:rPr lang="en-US" noProof="0" dirty="0"/>
              <a:t>Icon</a:t>
            </a:r>
          </a:p>
        </p:txBody>
      </p:sp>
      <p:sp>
        <p:nvSpPr>
          <p:cNvPr id="21" name="Slide Number Placeholder 5">
            <a:extLst>
              <a:ext uri="{FF2B5EF4-FFF2-40B4-BE49-F238E27FC236}">
                <a16:creationId xmlns:a16="http://schemas.microsoft.com/office/drawing/2014/main" id="{520633DF-6AFD-4B07-9AFD-09317A9CC680}"/>
              </a:ext>
            </a:extLst>
          </p:cNvPr>
          <p:cNvSpPr>
            <a:spLocks noGrp="1"/>
          </p:cNvSpPr>
          <p:nvPr>
            <p:ph type="sldNum" sz="quarter" idx="4"/>
          </p:nvPr>
        </p:nvSpPr>
        <p:spPr>
          <a:xfrm>
            <a:off x="838466" y="9390888"/>
            <a:ext cx="403081" cy="541782"/>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334">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Tree>
    <p:extLst>
      <p:ext uri="{BB962C8B-B14F-4D97-AF65-F5344CB8AC3E}">
        <p14:creationId xmlns:p14="http://schemas.microsoft.com/office/powerpoint/2010/main" val="373297783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_Light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42CCEE-B750-4EF9-BAE5-217844AE7456}"/>
              </a:ext>
              <a:ext uri="{C183D7F6-B498-43B3-948B-1728B52AA6E4}">
                <adec:decorative xmlns:adec="http://schemas.microsoft.com/office/drawing/2017/decorative" val="1"/>
              </a:ext>
            </a:extLst>
          </p:cNvPr>
          <p:cNvSpPr/>
          <p:nvPr userDrawn="1"/>
        </p:nvSpPr>
        <p:spPr>
          <a:xfrm>
            <a:off x="0" y="0"/>
            <a:ext cx="16257588" cy="1673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8" noProof="0" dirty="0"/>
          </a:p>
        </p:txBody>
      </p:sp>
      <p:sp>
        <p:nvSpPr>
          <p:cNvPr id="2" name="Title 1">
            <a:extLst>
              <a:ext uri="{FF2B5EF4-FFF2-40B4-BE49-F238E27FC236}">
                <a16:creationId xmlns:a16="http://schemas.microsoft.com/office/drawing/2014/main" id="{9015F2E0-A9EE-4095-8DFC-C3BBA80FAEEE}"/>
              </a:ext>
            </a:extLst>
          </p:cNvPr>
          <p:cNvSpPr>
            <a:spLocks noGrp="1"/>
          </p:cNvSpPr>
          <p:nvPr>
            <p:ph type="title"/>
          </p:nvPr>
        </p:nvSpPr>
        <p:spPr>
          <a:xfrm>
            <a:off x="731592" y="1467326"/>
            <a:ext cx="14408287" cy="1048556"/>
          </a:xfrm>
        </p:spPr>
        <p:txBody>
          <a:bodyPr lIns="91440" anchor="t">
            <a:normAutofit/>
          </a:bodyPr>
          <a:lstStyle>
            <a:lvl1pPr>
              <a:lnSpc>
                <a:spcPct val="100000"/>
              </a:lnSpc>
              <a:defRPr sz="5867" b="0">
                <a:latin typeface="+mj-lt"/>
              </a:defRPr>
            </a:lvl1pPr>
          </a:lstStyle>
          <a:p>
            <a:r>
              <a:rPr lang="en-US" noProof="0" dirty="0"/>
              <a:t>Click to edit Master title style</a:t>
            </a:r>
          </a:p>
        </p:txBody>
      </p:sp>
      <p:sp>
        <p:nvSpPr>
          <p:cNvPr id="13" name="Slide Number Placeholder 5">
            <a:extLst>
              <a:ext uri="{FF2B5EF4-FFF2-40B4-BE49-F238E27FC236}">
                <a16:creationId xmlns:a16="http://schemas.microsoft.com/office/drawing/2014/main" id="{2DBF2FB3-2A18-4DFA-BE67-CBEB450840A4}"/>
              </a:ext>
            </a:extLst>
          </p:cNvPr>
          <p:cNvSpPr>
            <a:spLocks noGrp="1"/>
          </p:cNvSpPr>
          <p:nvPr>
            <p:ph type="sldNum" sz="quarter" idx="4"/>
          </p:nvPr>
        </p:nvSpPr>
        <p:spPr>
          <a:xfrm>
            <a:off x="838466" y="9390888"/>
            <a:ext cx="403081" cy="541782"/>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334">
                <a:solidFill>
                  <a:schemeClr val="tx1">
                    <a:lumMod val="95000"/>
                    <a:lumOff val="5000"/>
                  </a:schemeClr>
                </a:solidFill>
                <a:latin typeface="+mj-lt"/>
              </a:defRPr>
            </a:lvl1pPr>
          </a:lstStyle>
          <a:p>
            <a:fld id="{4FAB73BC-B049-4115-A692-8D63A059BFB8}" type="slidenum">
              <a:rPr lang="en-US" noProof="0" smtClean="0"/>
              <a:pPr/>
              <a:t>‹#›</a:t>
            </a:fld>
            <a:endParaRPr lang="en-US" noProof="0" dirty="0"/>
          </a:p>
        </p:txBody>
      </p:sp>
      <p:sp>
        <p:nvSpPr>
          <p:cNvPr id="9" name="Freeform: Shape 8">
            <a:extLst>
              <a:ext uri="{FF2B5EF4-FFF2-40B4-BE49-F238E27FC236}">
                <a16:creationId xmlns:a16="http://schemas.microsoft.com/office/drawing/2014/main" id="{0CE973A6-10E7-4E33-AA8B-7240F9197012}"/>
              </a:ext>
              <a:ext uri="{C183D7F6-B498-43B3-948B-1728B52AA6E4}">
                <adec:decorative xmlns:adec="http://schemas.microsoft.com/office/drawing/2017/decorative" val="1"/>
              </a:ext>
            </a:extLst>
          </p:cNvPr>
          <p:cNvSpPr/>
          <p:nvPr userDrawn="1"/>
        </p:nvSpPr>
        <p:spPr>
          <a:xfrm>
            <a:off x="0" y="0"/>
            <a:ext cx="11106800" cy="677228"/>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8" noProof="0" dirty="0"/>
          </a:p>
        </p:txBody>
      </p:sp>
    </p:spTree>
    <p:extLst>
      <p:ext uri="{BB962C8B-B14F-4D97-AF65-F5344CB8AC3E}">
        <p14:creationId xmlns:p14="http://schemas.microsoft.com/office/powerpoint/2010/main" val="27849175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gue">
    <p:spTree>
      <p:nvGrpSpPr>
        <p:cNvPr id="1" name=""/>
        <p:cNvGrpSpPr/>
        <p:nvPr/>
      </p:nvGrpSpPr>
      <p:grpSpPr>
        <a:xfrm>
          <a:off x="0" y="0"/>
          <a:ext cx="0" cy="0"/>
          <a:chOff x="0" y="0"/>
          <a:chExt cx="0" cy="0"/>
        </a:xfrm>
      </p:grpSpPr>
      <p:sp>
        <p:nvSpPr>
          <p:cNvPr id="9" name="Text Placeholder 16">
            <a:extLst>
              <a:ext uri="{FF2B5EF4-FFF2-40B4-BE49-F238E27FC236}">
                <a16:creationId xmlns:a16="http://schemas.microsoft.com/office/drawing/2014/main" id="{7B86D83E-A097-4B71-82C6-197A18DD32D9}"/>
              </a:ext>
              <a:ext uri="{C183D7F6-B498-43B3-948B-1728B52AA6E4}">
                <adec:decorative xmlns:adec="http://schemas.microsoft.com/office/drawing/2017/decorative" val="1"/>
              </a:ext>
            </a:extLst>
          </p:cNvPr>
          <p:cNvSpPr>
            <a:spLocks noGrp="1"/>
          </p:cNvSpPr>
          <p:nvPr>
            <p:ph type="body" sz="quarter" idx="13" hasCustomPrompt="1"/>
          </p:nvPr>
        </p:nvSpPr>
        <p:spPr>
          <a:xfrm rot="10800000" flipH="1" flipV="1">
            <a:off x="13473745" y="5313693"/>
            <a:ext cx="2783843" cy="4844719"/>
          </a:xfrm>
          <a:prstGeom prst="triangle">
            <a:avLst>
              <a:gd name="adj" fmla="val 100000"/>
            </a:avLst>
          </a:prstGeom>
          <a:solidFill>
            <a:schemeClr val="accent2"/>
          </a:solidFill>
          <a:effectLst>
            <a:outerShdw blurRad="508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7" name="Text Placeholder 16">
            <a:extLst>
              <a:ext uri="{FF2B5EF4-FFF2-40B4-BE49-F238E27FC236}">
                <a16:creationId xmlns:a16="http://schemas.microsoft.com/office/drawing/2014/main" id="{A2552DEC-1A1C-4055-B5AF-D7C796522FED}"/>
              </a:ext>
              <a:ext uri="{C183D7F6-B498-43B3-948B-1728B52AA6E4}">
                <adec:decorative xmlns:adec="http://schemas.microsoft.com/office/drawing/2017/decorative" val="1"/>
              </a:ext>
            </a:extLst>
          </p:cNvPr>
          <p:cNvSpPr>
            <a:spLocks noGrp="1"/>
          </p:cNvSpPr>
          <p:nvPr>
            <p:ph type="body" sz="quarter" idx="22" hasCustomPrompt="1"/>
          </p:nvPr>
        </p:nvSpPr>
        <p:spPr>
          <a:xfrm>
            <a:off x="381037" y="0"/>
            <a:ext cx="15495514" cy="9763364"/>
          </a:xfrm>
          <a:solidFill>
            <a:schemeClr val="accent1"/>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
        <p:nvSpPr>
          <p:cNvPr id="2" name="Title 1">
            <a:extLst>
              <a:ext uri="{FF2B5EF4-FFF2-40B4-BE49-F238E27FC236}">
                <a16:creationId xmlns:a16="http://schemas.microsoft.com/office/drawing/2014/main" id="{2F2E942B-4297-4570-B120-E2ACA52D126E}"/>
              </a:ext>
            </a:extLst>
          </p:cNvPr>
          <p:cNvSpPr>
            <a:spLocks noGrp="1"/>
          </p:cNvSpPr>
          <p:nvPr>
            <p:ph type="title"/>
          </p:nvPr>
        </p:nvSpPr>
        <p:spPr>
          <a:xfrm>
            <a:off x="1447941" y="3968554"/>
            <a:ext cx="13285498" cy="2221306"/>
          </a:xfrm>
          <a:noFill/>
        </p:spPr>
        <p:txBody>
          <a:bodyPr>
            <a:normAutofit/>
          </a:bodyPr>
          <a:lstStyle>
            <a:lvl1pPr>
              <a:defRPr sz="8001">
                <a:solidFill>
                  <a:schemeClr val="bg1"/>
                </a:solidFill>
              </a:defRPr>
            </a:lvl1pPr>
          </a:lstStyle>
          <a:p>
            <a:r>
              <a:rPr lang="en-US"/>
              <a:t>Click to edit Master title style</a:t>
            </a:r>
            <a:endParaRPr lang="en-GB" dirty="0"/>
          </a:p>
        </p:txBody>
      </p:sp>
      <p:sp>
        <p:nvSpPr>
          <p:cNvPr id="8" name="Text Placeholder 16">
            <a:extLst>
              <a:ext uri="{FF2B5EF4-FFF2-40B4-BE49-F238E27FC236}">
                <a16:creationId xmlns:a16="http://schemas.microsoft.com/office/drawing/2014/main" id="{565D4960-2277-429C-B87B-08014535398C}"/>
              </a:ext>
              <a:ext uri="{C183D7F6-B498-43B3-948B-1728B52AA6E4}">
                <adec:decorative xmlns:adec="http://schemas.microsoft.com/office/drawing/2017/decorative" val="1"/>
              </a:ext>
            </a:extLst>
          </p:cNvPr>
          <p:cNvSpPr>
            <a:spLocks noGrp="1"/>
          </p:cNvSpPr>
          <p:nvPr>
            <p:ph type="body" sz="quarter" idx="23" hasCustomPrompt="1"/>
          </p:nvPr>
        </p:nvSpPr>
        <p:spPr>
          <a:xfrm>
            <a:off x="0" y="3968554"/>
            <a:ext cx="711269" cy="2221306"/>
          </a:xfrm>
          <a:solidFill>
            <a:schemeClr val="accent2"/>
          </a:solidFill>
          <a:effectLst>
            <a:outerShdw blurRad="355600" dist="38100" dir="2700000" algn="tl" rotWithShape="0">
              <a:prstClr val="black">
                <a:alpha val="40000"/>
              </a:prstClr>
            </a:outerShdw>
          </a:effectLst>
        </p:spPr>
        <p:txBody>
          <a:bodyPr/>
          <a:lstStyle>
            <a:lvl1pPr marL="0" indent="0">
              <a:buNone/>
              <a:defRPr>
                <a:solidFill>
                  <a:schemeClr val="tx1">
                    <a:alpha val="0"/>
                  </a:schemeClr>
                </a:solidFill>
              </a:defRPr>
            </a:lvl1pPr>
          </a:lstStyle>
          <a:p>
            <a:pPr lvl="0"/>
            <a:r>
              <a:rPr lang="en-US" dirty="0"/>
              <a:t>I</a:t>
            </a:r>
            <a:endParaRPr lang="en-GB" dirty="0"/>
          </a:p>
        </p:txBody>
      </p:sp>
    </p:spTree>
    <p:extLst>
      <p:ext uri="{BB962C8B-B14F-4D97-AF65-F5344CB8AC3E}">
        <p14:creationId xmlns:p14="http://schemas.microsoft.com/office/powerpoint/2010/main" val="2581604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5202AB7-4F4C-45C6-BE52-BB9A7C98E2FC}"/>
              </a:ext>
            </a:extLst>
          </p:cNvPr>
          <p:cNvPicPr>
            <a:picLocks noChangeAspect="1"/>
          </p:cNvPicPr>
          <p:nvPr userDrawn="1"/>
        </p:nvPicPr>
        <p:blipFill>
          <a:blip r:embed="rId3"/>
          <a:stretch>
            <a:fillRect/>
          </a:stretch>
        </p:blipFill>
        <p:spPr>
          <a:xfrm>
            <a:off x="1086781" y="5264410"/>
            <a:ext cx="3817334" cy="967639"/>
          </a:xfrm>
          <a:prstGeom prst="rect">
            <a:avLst/>
          </a:prstGeom>
        </p:spPr>
      </p:pic>
      <p:sp>
        <p:nvSpPr>
          <p:cNvPr id="2" name="Title 1">
            <a:extLst>
              <a:ext uri="{FF2B5EF4-FFF2-40B4-BE49-F238E27FC236}">
                <a16:creationId xmlns:a16="http://schemas.microsoft.com/office/drawing/2014/main" id="{F7B683AE-721B-8E45-86D0-EDEFBB6DA657}"/>
              </a:ext>
            </a:extLst>
          </p:cNvPr>
          <p:cNvSpPr>
            <a:spLocks noGrp="1"/>
          </p:cNvSpPr>
          <p:nvPr>
            <p:ph type="title"/>
          </p:nvPr>
        </p:nvSpPr>
        <p:spPr>
          <a:xfrm>
            <a:off x="864000" y="3744000"/>
            <a:ext cx="10800000" cy="672893"/>
          </a:xfrm>
        </p:spPr>
        <p:txBody>
          <a:bodyPr anchor="t"/>
          <a:lstStyle>
            <a:lvl1pPr>
              <a:defRPr sz="4500"/>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D1279186-9A63-804D-B992-7A2615733B23}"/>
              </a:ext>
            </a:extLst>
          </p:cNvPr>
          <p:cNvSpPr>
            <a:spLocks noGrp="1"/>
          </p:cNvSpPr>
          <p:nvPr>
            <p:ph type="body" idx="1"/>
          </p:nvPr>
        </p:nvSpPr>
        <p:spPr>
          <a:xfrm>
            <a:off x="864000" y="4416893"/>
            <a:ext cx="10800000" cy="662313"/>
          </a:xfrm>
        </p:spPr>
        <p:txBody>
          <a:bodyPr anchor="t"/>
          <a:lstStyle>
            <a:lvl1pPr marL="0" indent="0">
              <a:buNone/>
              <a:defRPr sz="3000">
                <a:solidFill>
                  <a:srgbClr val="005336"/>
                </a:solidFill>
              </a:defRPr>
            </a:lvl1pPr>
            <a:lvl2pPr marL="609671" indent="0">
              <a:buNone/>
              <a:defRPr sz="2667">
                <a:solidFill>
                  <a:schemeClr val="tx1">
                    <a:tint val="75000"/>
                  </a:schemeClr>
                </a:solidFill>
              </a:defRPr>
            </a:lvl2pPr>
            <a:lvl3pPr marL="1219342" indent="0">
              <a:buNone/>
              <a:defRPr sz="2400">
                <a:solidFill>
                  <a:schemeClr val="tx1">
                    <a:tint val="75000"/>
                  </a:schemeClr>
                </a:solidFill>
              </a:defRPr>
            </a:lvl3pPr>
            <a:lvl4pPr marL="1829014" indent="0">
              <a:buNone/>
              <a:defRPr sz="2134">
                <a:solidFill>
                  <a:schemeClr val="tx1">
                    <a:tint val="75000"/>
                  </a:schemeClr>
                </a:solidFill>
              </a:defRPr>
            </a:lvl4pPr>
            <a:lvl5pPr marL="2438685" indent="0">
              <a:buNone/>
              <a:defRPr sz="2134">
                <a:solidFill>
                  <a:schemeClr val="tx1">
                    <a:tint val="75000"/>
                  </a:schemeClr>
                </a:solidFill>
              </a:defRPr>
            </a:lvl5pPr>
            <a:lvl6pPr marL="3048356" indent="0">
              <a:buNone/>
              <a:defRPr sz="2134">
                <a:solidFill>
                  <a:schemeClr val="tx1">
                    <a:tint val="75000"/>
                  </a:schemeClr>
                </a:solidFill>
              </a:defRPr>
            </a:lvl6pPr>
            <a:lvl7pPr marL="3658027" indent="0">
              <a:buNone/>
              <a:defRPr sz="2134">
                <a:solidFill>
                  <a:schemeClr val="tx1">
                    <a:tint val="75000"/>
                  </a:schemeClr>
                </a:solidFill>
              </a:defRPr>
            </a:lvl7pPr>
            <a:lvl8pPr marL="4267697" indent="0">
              <a:buNone/>
              <a:defRPr sz="2134">
                <a:solidFill>
                  <a:schemeClr val="tx1">
                    <a:tint val="75000"/>
                  </a:schemeClr>
                </a:solidFill>
              </a:defRPr>
            </a:lvl8pPr>
            <a:lvl9pPr marL="4877370" indent="0">
              <a:buNone/>
              <a:defRPr sz="2134">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FE03FE8-725B-C542-9752-0F0519FD700C}"/>
              </a:ext>
            </a:extLst>
          </p:cNvPr>
          <p:cNvSpPr>
            <a:spLocks noGrp="1"/>
          </p:cNvSpPr>
          <p:nvPr>
            <p:ph type="dt" sz="half" idx="10"/>
          </p:nvPr>
        </p:nvSpPr>
        <p:spPr/>
        <p:txBody>
          <a:bodyPr/>
          <a:lstStyle>
            <a:lvl1pPr>
              <a:defRPr>
                <a:solidFill>
                  <a:srgbClr val="00A956"/>
                </a:solidFill>
              </a:defRPr>
            </a:lvl1pPr>
          </a:lstStyle>
          <a:p>
            <a:r>
              <a:rPr lang="en-IE"/>
              <a:t>06.11.19</a:t>
            </a:r>
            <a:endParaRPr lang="en-US"/>
          </a:p>
        </p:txBody>
      </p:sp>
      <p:sp>
        <p:nvSpPr>
          <p:cNvPr id="8" name="Picture Placeholder 7">
            <a:extLst>
              <a:ext uri="{FF2B5EF4-FFF2-40B4-BE49-F238E27FC236}">
                <a16:creationId xmlns:a16="http://schemas.microsoft.com/office/drawing/2014/main" id="{A262716B-0319-2E48-8A4F-A486A8CCA025}"/>
              </a:ext>
            </a:extLst>
          </p:cNvPr>
          <p:cNvSpPr>
            <a:spLocks noGrp="1"/>
          </p:cNvSpPr>
          <p:nvPr>
            <p:ph type="pic" sz="quarter" idx="11"/>
          </p:nvPr>
        </p:nvSpPr>
        <p:spPr>
          <a:xfrm>
            <a:off x="5407420" y="5400000"/>
            <a:ext cx="2376000" cy="756000"/>
          </a:xfrm>
        </p:spPr>
        <p:txBody>
          <a:bodyPr/>
          <a:lstStyle>
            <a:lvl1pPr marL="0" indent="0">
              <a:buNone/>
              <a:defRPr/>
            </a:lvl1pPr>
          </a:lstStyle>
          <a:p>
            <a:r>
              <a:rPr lang="en-GB" dirty="0"/>
              <a:t>Click icon to add picture</a:t>
            </a:r>
            <a:endParaRPr lang="en-US" dirty="0"/>
          </a:p>
        </p:txBody>
      </p:sp>
    </p:spTree>
    <p:extLst>
      <p:ext uri="{BB962C8B-B14F-4D97-AF65-F5344CB8AC3E}">
        <p14:creationId xmlns:p14="http://schemas.microsoft.com/office/powerpoint/2010/main" val="62337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D57A8-4F44-A743-9523-4F882D6B3EF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AFF2297-C797-C746-BFFC-71DBB907060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C1BC500-FEB0-E34F-8384-75379BA5205D}"/>
              </a:ext>
            </a:extLst>
          </p:cNvPr>
          <p:cNvSpPr>
            <a:spLocks noGrp="1"/>
          </p:cNvSpPr>
          <p:nvPr>
            <p:ph type="dt" sz="half" idx="10"/>
          </p:nvPr>
        </p:nvSpPr>
        <p:spPr/>
        <p:txBody>
          <a:bodyPr/>
          <a:lstStyle/>
          <a:p>
            <a:r>
              <a:rPr lang="en-IE"/>
              <a:t>06.11.19</a:t>
            </a:r>
            <a:endParaRPr lang="en-US"/>
          </a:p>
        </p:txBody>
      </p:sp>
      <p:sp>
        <p:nvSpPr>
          <p:cNvPr id="5" name="Footer Placeholder 4">
            <a:extLst>
              <a:ext uri="{FF2B5EF4-FFF2-40B4-BE49-F238E27FC236}">
                <a16:creationId xmlns:a16="http://schemas.microsoft.com/office/drawing/2014/main" id="{29A23037-7A0A-9643-8F64-D23E831E56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CD8BA-88AE-0D4A-A7D5-B98698AD4567}"/>
              </a:ext>
            </a:extLst>
          </p:cNvPr>
          <p:cNvSpPr>
            <a:spLocks noGrp="1"/>
          </p:cNvSpPr>
          <p:nvPr>
            <p:ph type="sldNum" sz="quarter" idx="12"/>
          </p:nvPr>
        </p:nvSpPr>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43735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amp;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0" y="2412000"/>
            <a:ext cx="6909475"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
        <p:nvSpPr>
          <p:cNvPr id="4" name="Content Placeholder 3">
            <a:extLst>
              <a:ext uri="{FF2B5EF4-FFF2-40B4-BE49-F238E27FC236}">
                <a16:creationId xmlns:a16="http://schemas.microsoft.com/office/drawing/2014/main" id="{B238C761-09FD-F940-A379-C15FF3112D08}"/>
              </a:ext>
            </a:extLst>
          </p:cNvPr>
          <p:cNvSpPr>
            <a:spLocks noGrp="1"/>
          </p:cNvSpPr>
          <p:nvPr>
            <p:ph sz="half" idx="2"/>
          </p:nvPr>
        </p:nvSpPr>
        <p:spPr>
          <a:xfrm>
            <a:off x="8230405" y="2412000"/>
            <a:ext cx="6655766" cy="6445420"/>
          </a:xfrm>
        </p:spPr>
        <p:txBody>
          <a:bodyPr/>
          <a:lstStyle>
            <a:lvl1pPr>
              <a:lnSpc>
                <a:spcPts val="4300"/>
              </a:lnSpc>
              <a:defRPr sz="2500" b="1"/>
            </a:lvl1pPr>
            <a:lvl2pPr>
              <a:lnSpc>
                <a:spcPts val="4300"/>
              </a:lnSpc>
              <a:defRPr sz="2500" b="1"/>
            </a:lvl2pPr>
            <a:lvl3pPr>
              <a:lnSpc>
                <a:spcPts val="4300"/>
              </a:lnSpc>
              <a:defRPr sz="2500" b="1"/>
            </a:lvl3pPr>
            <a:lvl4pPr>
              <a:lnSpc>
                <a:spcPts val="4300"/>
              </a:lnSpc>
              <a:defRPr sz="2500" b="1"/>
            </a:lvl4pPr>
            <a:lvl5pPr>
              <a:lnSpc>
                <a:spcPts val="4300"/>
              </a:lnSpc>
              <a:defRPr sz="2500" b="1"/>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a:xfrm>
            <a:off x="10008893" y="9360000"/>
            <a:ext cx="2233907" cy="540841"/>
          </a:xfrm>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0" y="4355100"/>
            <a:ext cx="6909475"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Tree>
    <p:extLst>
      <p:ext uri="{BB962C8B-B14F-4D97-AF65-F5344CB8AC3E}">
        <p14:creationId xmlns:p14="http://schemas.microsoft.com/office/powerpoint/2010/main" val="2096164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amp;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1D3-730A-F844-A2DE-9B4F97F8A068}"/>
              </a:ext>
            </a:extLst>
          </p:cNvPr>
          <p:cNvSpPr>
            <a:spLocks noGrp="1"/>
          </p:cNvSpPr>
          <p:nvPr>
            <p:ph type="title"/>
          </p:nvPr>
        </p:nvSpPr>
        <p:spPr/>
        <p:txBody>
          <a:body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8B63EF49-F03E-114E-B38A-058193C2BD8E}"/>
              </a:ext>
            </a:extLst>
          </p:cNvPr>
          <p:cNvSpPr>
            <a:spLocks noGrp="1"/>
          </p:cNvSpPr>
          <p:nvPr>
            <p:ph sz="half" idx="1"/>
          </p:nvPr>
        </p:nvSpPr>
        <p:spPr>
          <a:xfrm>
            <a:off x="864003" y="2412000"/>
            <a:ext cx="6480000" cy="1784443"/>
          </a:xfrm>
        </p:spPr>
        <p:txBody>
          <a:bodyPr/>
          <a:lstStyle>
            <a:lvl1pPr marL="0" indent="0">
              <a:lnSpc>
                <a:spcPct val="100000"/>
              </a:lnSpc>
              <a:buNone/>
              <a:defRPr b="1"/>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
        <p:nvSpPr>
          <p:cNvPr id="5" name="Date Placeholder 4">
            <a:extLst>
              <a:ext uri="{FF2B5EF4-FFF2-40B4-BE49-F238E27FC236}">
                <a16:creationId xmlns:a16="http://schemas.microsoft.com/office/drawing/2014/main" id="{5A582B8F-8DDB-EA48-8C5E-1872A88E9AA4}"/>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18E16B0F-AE69-BD45-95F8-32FB5910EA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192152-6566-5E4A-89B9-969A87DF8574}"/>
              </a:ext>
            </a:extLst>
          </p:cNvPr>
          <p:cNvSpPr>
            <a:spLocks noGrp="1"/>
          </p:cNvSpPr>
          <p:nvPr>
            <p:ph type="sldNum" sz="quarter" idx="12"/>
          </p:nvPr>
        </p:nvSpPr>
        <p:spPr>
          <a:xfrm>
            <a:off x="10008893" y="9360000"/>
            <a:ext cx="2233907" cy="540841"/>
          </a:xfrm>
        </p:spPr>
        <p:txBody>
          <a:bodyPr/>
          <a:lstStyle/>
          <a:p>
            <a:fld id="{78BCC47E-4B7D-1647-9F80-3037E352F95F}" type="slidenum">
              <a:rPr lang="en-US" smtClean="0"/>
              <a:t>‹#›</a:t>
            </a:fld>
            <a:endParaRPr lang="en-US"/>
          </a:p>
        </p:txBody>
      </p:sp>
      <p:sp>
        <p:nvSpPr>
          <p:cNvPr id="8" name="Content Placeholder 2">
            <a:extLst>
              <a:ext uri="{FF2B5EF4-FFF2-40B4-BE49-F238E27FC236}">
                <a16:creationId xmlns:a16="http://schemas.microsoft.com/office/drawing/2014/main" id="{F22E7E51-C183-8145-ABEB-A2DDF19FB9A7}"/>
              </a:ext>
            </a:extLst>
          </p:cNvPr>
          <p:cNvSpPr>
            <a:spLocks noGrp="1"/>
          </p:cNvSpPr>
          <p:nvPr>
            <p:ph sz="half" idx="13"/>
          </p:nvPr>
        </p:nvSpPr>
        <p:spPr>
          <a:xfrm>
            <a:off x="864003" y="4355100"/>
            <a:ext cx="6480000" cy="4502320"/>
          </a:xfrm>
        </p:spPr>
        <p:txBody>
          <a:bodyPr/>
          <a:lstStyle>
            <a:lvl1pPr marL="0" indent="0">
              <a:lnSpc>
                <a:spcPct val="100000"/>
              </a:lnSpc>
              <a:spcBef>
                <a:spcPts val="0"/>
              </a:spcBef>
              <a:buNone/>
              <a:defRPr b="0"/>
            </a:lvl1pPr>
            <a:lvl2pPr marL="609671" indent="0">
              <a:buNone/>
              <a:defRPr/>
            </a:lvl2pPr>
            <a:lvl3pPr marL="1219343" indent="0">
              <a:buNone/>
              <a:defRPr/>
            </a:lvl3pPr>
            <a:lvl4pPr marL="1829014" indent="0">
              <a:buNone/>
              <a:defRPr/>
            </a:lvl4pPr>
            <a:lvl5pPr marL="2438685" indent="0">
              <a:buNone/>
              <a:defRPr/>
            </a:lvl5pPr>
          </a:lstStyle>
          <a:p>
            <a:pPr lvl="0"/>
            <a:r>
              <a:rPr lang="en-GB"/>
              <a:t>Click to edit Master text styles</a:t>
            </a:r>
          </a:p>
        </p:txBody>
      </p:sp>
      <p:sp>
        <p:nvSpPr>
          <p:cNvPr id="10" name="Picture Placeholder 9">
            <a:extLst>
              <a:ext uri="{FF2B5EF4-FFF2-40B4-BE49-F238E27FC236}">
                <a16:creationId xmlns:a16="http://schemas.microsoft.com/office/drawing/2014/main" id="{100852C3-1AE9-6D47-B34A-4970BBFD8C34}"/>
              </a:ext>
            </a:extLst>
          </p:cNvPr>
          <p:cNvSpPr>
            <a:spLocks noGrp="1"/>
          </p:cNvSpPr>
          <p:nvPr>
            <p:ph type="pic" sz="quarter" idx="14"/>
          </p:nvPr>
        </p:nvSpPr>
        <p:spPr>
          <a:xfrm>
            <a:off x="7560000" y="2412000"/>
            <a:ext cx="7920000" cy="5400000"/>
          </a:xfrm>
        </p:spPr>
        <p:txBody>
          <a:bodyPr/>
          <a:lstStyle>
            <a:lvl1pPr marL="0" indent="0">
              <a:buNone/>
              <a:defRPr/>
            </a:lvl1pPr>
          </a:lstStyle>
          <a:p>
            <a:r>
              <a:rPr lang="en-GB"/>
              <a:t>Click icon to add picture</a:t>
            </a:r>
            <a:endParaRPr lang="en-US" dirty="0"/>
          </a:p>
        </p:txBody>
      </p:sp>
    </p:spTree>
    <p:extLst>
      <p:ext uri="{BB962C8B-B14F-4D97-AF65-F5344CB8AC3E}">
        <p14:creationId xmlns:p14="http://schemas.microsoft.com/office/powerpoint/2010/main" val="2321185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Bulle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dirty="0"/>
              <a:t>Click icon to add picture</a:t>
            </a:r>
            <a:endParaRPr lang="en-US" dirty="0"/>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a:xfrm>
            <a:off x="10008894" y="9360000"/>
            <a:ext cx="2233906" cy="540841"/>
          </a:xfrm>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267406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Transparent Picture with Bulle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a:t>Click icon to add picture</a:t>
            </a:r>
            <a:endParaRPr lang="en-US" dirty="0"/>
          </a:p>
        </p:txBody>
      </p:sp>
      <p:pic>
        <p:nvPicPr>
          <p:cNvPr id="9" name="Picture 8">
            <a:extLst>
              <a:ext uri="{FF2B5EF4-FFF2-40B4-BE49-F238E27FC236}">
                <a16:creationId xmlns:a16="http://schemas.microsoft.com/office/drawing/2014/main" id="{091F2900-C118-A14E-B938-836275F29789}"/>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0" y="0"/>
            <a:ext cx="7653700"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342900" indent="-342900">
              <a:lnSpc>
                <a:spcPts val="4000"/>
              </a:lnSpc>
              <a:spcBef>
                <a:spcPts val="0"/>
              </a:spcBef>
              <a:buFont typeface="Arial" panose="020B0604020202020204" pitchFamily="34" charset="0"/>
              <a:buChar char="•"/>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a:xfrm>
            <a:off x="10008893" y="9360000"/>
            <a:ext cx="2233907" cy="540841"/>
          </a:xfrm>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352551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a:t>Click icon to add picture</a:t>
            </a:r>
            <a:endParaRPr lang="en-US" dirty="0"/>
          </a:p>
        </p:txBody>
      </p:sp>
      <p:pic>
        <p:nvPicPr>
          <p:cNvPr id="10" name="Picture 9">
            <a:extLst>
              <a:ext uri="{FF2B5EF4-FFF2-40B4-BE49-F238E27FC236}">
                <a16:creationId xmlns:a16="http://schemas.microsoft.com/office/drawing/2014/main" id="{C76267A8-E11A-BC4B-ABF0-35302C5B76E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a:xfrm>
            <a:off x="10008893" y="9360000"/>
            <a:ext cx="2233907" cy="540841"/>
          </a:xfrm>
        </p:spPr>
        <p:txBody>
          <a:bodyPr/>
          <a:lstStyle/>
          <a:p>
            <a:fld id="{78BCC47E-4B7D-1647-9F80-3037E352F95F}" type="slidenum">
              <a:rPr lang="en-US" smtClean="0"/>
              <a:t>‹#›</a:t>
            </a:fld>
            <a:endParaRPr lang="en-US" dirty="0"/>
          </a:p>
        </p:txBody>
      </p:sp>
    </p:spTree>
    <p:extLst>
      <p:ext uri="{BB962C8B-B14F-4D97-AF65-F5344CB8AC3E}">
        <p14:creationId xmlns:p14="http://schemas.microsoft.com/office/powerpoint/2010/main" val="3356823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ransparent Picture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268B0D1-E995-3245-959F-3166EEDDA726}"/>
              </a:ext>
            </a:extLst>
          </p:cNvPr>
          <p:cNvSpPr>
            <a:spLocks noGrp="1"/>
          </p:cNvSpPr>
          <p:nvPr>
            <p:ph type="pic" idx="1"/>
          </p:nvPr>
        </p:nvSpPr>
        <p:spPr>
          <a:xfrm>
            <a:off x="0" y="0"/>
            <a:ext cx="16257588" cy="8532000"/>
          </a:xfrm>
        </p:spPr>
        <p:txBody>
          <a:bodyPr/>
          <a:lstStyle>
            <a:lvl1pPr marL="0" indent="0">
              <a:buNone/>
              <a:defRPr sz="4267"/>
            </a:lvl1pPr>
            <a:lvl2pPr marL="609671" indent="0">
              <a:buNone/>
              <a:defRPr sz="3734"/>
            </a:lvl2pPr>
            <a:lvl3pPr marL="1219342" indent="0">
              <a:buNone/>
              <a:defRPr sz="3200"/>
            </a:lvl3pPr>
            <a:lvl4pPr marL="1829014" indent="0">
              <a:buNone/>
              <a:defRPr sz="2667"/>
            </a:lvl4pPr>
            <a:lvl5pPr marL="2438685" indent="0">
              <a:buNone/>
              <a:defRPr sz="2667"/>
            </a:lvl5pPr>
            <a:lvl6pPr marL="3048356" indent="0">
              <a:buNone/>
              <a:defRPr sz="2667"/>
            </a:lvl6pPr>
            <a:lvl7pPr marL="3658027" indent="0">
              <a:buNone/>
              <a:defRPr sz="2667"/>
            </a:lvl7pPr>
            <a:lvl8pPr marL="4267697" indent="0">
              <a:buNone/>
              <a:defRPr sz="2667"/>
            </a:lvl8pPr>
            <a:lvl9pPr marL="4877370" indent="0">
              <a:buNone/>
              <a:defRPr sz="2667"/>
            </a:lvl9pPr>
          </a:lstStyle>
          <a:p>
            <a:r>
              <a:rPr lang="en-GB"/>
              <a:t>Click icon to add picture</a:t>
            </a:r>
            <a:endParaRPr lang="en-US" dirty="0"/>
          </a:p>
        </p:txBody>
      </p:sp>
      <p:pic>
        <p:nvPicPr>
          <p:cNvPr id="10" name="Picture 9">
            <a:extLst>
              <a:ext uri="{FF2B5EF4-FFF2-40B4-BE49-F238E27FC236}">
                <a16:creationId xmlns:a16="http://schemas.microsoft.com/office/drawing/2014/main" id="{5482D14D-EFB8-194E-9283-741A4DB5D39E}"/>
              </a:ext>
            </a:extLst>
          </p:cNvPr>
          <p:cNvPicPr>
            <a:picLocks noChangeAspect="1"/>
          </p:cNvPicPr>
          <p:nvPr userDrawn="1"/>
        </p:nvPicPr>
        <p:blipFill rotWithShape="1">
          <a:blip r:embed="rId3" cstate="print">
            <a:alphaModFix amt="70000"/>
            <a:extLst>
              <a:ext uri="{28A0092B-C50C-407E-A947-70E740481C1C}">
                <a14:useLocalDpi xmlns:a14="http://schemas.microsoft.com/office/drawing/2010/main"/>
              </a:ext>
            </a:extLst>
          </a:blip>
          <a:srcRect l="39187" t="2468"/>
          <a:stretch/>
        </p:blipFill>
        <p:spPr>
          <a:xfrm>
            <a:off x="-1" y="-2300"/>
            <a:ext cx="7653701" cy="8534300"/>
          </a:xfrm>
          <a:prstGeom prst="rect">
            <a:avLst/>
          </a:prstGeom>
        </p:spPr>
      </p:pic>
      <p:sp>
        <p:nvSpPr>
          <p:cNvPr id="2" name="Title 1">
            <a:extLst>
              <a:ext uri="{FF2B5EF4-FFF2-40B4-BE49-F238E27FC236}">
                <a16:creationId xmlns:a16="http://schemas.microsoft.com/office/drawing/2014/main" id="{4071DBFB-D718-9E4A-B9E5-3A856A8BDB86}"/>
              </a:ext>
            </a:extLst>
          </p:cNvPr>
          <p:cNvSpPr>
            <a:spLocks noGrp="1"/>
          </p:cNvSpPr>
          <p:nvPr>
            <p:ph type="title"/>
          </p:nvPr>
        </p:nvSpPr>
        <p:spPr>
          <a:xfrm>
            <a:off x="864000" y="1224000"/>
            <a:ext cx="5243495" cy="1423950"/>
          </a:xfrm>
        </p:spPr>
        <p:txBody>
          <a:bodyPr anchor="t"/>
          <a:lstStyle>
            <a:lvl1pPr>
              <a:defRPr sz="4267">
                <a:solidFill>
                  <a:schemeClr val="bg1"/>
                </a:solidFill>
              </a:defRPr>
            </a:lvl1pPr>
          </a:lstStyle>
          <a:p>
            <a:r>
              <a:rPr lang="en-GB"/>
              <a:t>Click to edit Master title style</a:t>
            </a:r>
            <a:endParaRPr lang="en-US" dirty="0"/>
          </a:p>
        </p:txBody>
      </p:sp>
      <p:sp>
        <p:nvSpPr>
          <p:cNvPr id="4" name="Text Placeholder 3">
            <a:extLst>
              <a:ext uri="{FF2B5EF4-FFF2-40B4-BE49-F238E27FC236}">
                <a16:creationId xmlns:a16="http://schemas.microsoft.com/office/drawing/2014/main" id="{BCD83F82-1B7B-8841-8682-164A9DAE0955}"/>
              </a:ext>
            </a:extLst>
          </p:cNvPr>
          <p:cNvSpPr>
            <a:spLocks noGrp="1"/>
          </p:cNvSpPr>
          <p:nvPr>
            <p:ph type="body" sz="half" idx="2"/>
          </p:nvPr>
        </p:nvSpPr>
        <p:spPr>
          <a:xfrm>
            <a:off x="864000" y="3047525"/>
            <a:ext cx="5243495" cy="5239226"/>
          </a:xfrm>
        </p:spPr>
        <p:txBody>
          <a:bodyPr/>
          <a:lstStyle>
            <a:lvl1pPr marL="0" indent="0">
              <a:lnSpc>
                <a:spcPts val="4000"/>
              </a:lnSpc>
              <a:spcBef>
                <a:spcPts val="0"/>
              </a:spcBef>
              <a:buFont typeface="Arial" panose="020B0604020202020204" pitchFamily="34" charset="0"/>
              <a:buNone/>
              <a:defRPr sz="2500" b="1">
                <a:solidFill>
                  <a:schemeClr val="bg1"/>
                </a:solidFill>
              </a:defRPr>
            </a:lvl1pPr>
            <a:lvl2pPr marL="609671" indent="0">
              <a:buNone/>
              <a:defRPr sz="1867"/>
            </a:lvl2pPr>
            <a:lvl3pPr marL="1219342" indent="0">
              <a:buNone/>
              <a:defRPr sz="1600"/>
            </a:lvl3pPr>
            <a:lvl4pPr marL="1829014" indent="0">
              <a:buNone/>
              <a:defRPr sz="1334"/>
            </a:lvl4pPr>
            <a:lvl5pPr marL="2438685" indent="0">
              <a:buNone/>
              <a:defRPr sz="1334"/>
            </a:lvl5pPr>
            <a:lvl6pPr marL="3048356" indent="0">
              <a:buNone/>
              <a:defRPr sz="1334"/>
            </a:lvl6pPr>
            <a:lvl7pPr marL="3658027" indent="0">
              <a:buNone/>
              <a:defRPr sz="1334"/>
            </a:lvl7pPr>
            <a:lvl8pPr marL="4267697" indent="0">
              <a:buNone/>
              <a:defRPr sz="1334"/>
            </a:lvl8pPr>
            <a:lvl9pPr marL="4877370" indent="0">
              <a:buNone/>
              <a:defRPr sz="1334"/>
            </a:lvl9pPr>
          </a:lstStyle>
          <a:p>
            <a:pPr lvl="0"/>
            <a:r>
              <a:rPr lang="en-GB"/>
              <a:t>Click to edit Master text styles</a:t>
            </a:r>
          </a:p>
        </p:txBody>
      </p:sp>
      <p:sp>
        <p:nvSpPr>
          <p:cNvPr id="5" name="Date Placeholder 4">
            <a:extLst>
              <a:ext uri="{FF2B5EF4-FFF2-40B4-BE49-F238E27FC236}">
                <a16:creationId xmlns:a16="http://schemas.microsoft.com/office/drawing/2014/main" id="{8E2BE757-A7B3-EC49-B81F-E4004CBD0439}"/>
              </a:ext>
            </a:extLst>
          </p:cNvPr>
          <p:cNvSpPr>
            <a:spLocks noGrp="1"/>
          </p:cNvSpPr>
          <p:nvPr>
            <p:ph type="dt" sz="half" idx="10"/>
          </p:nvPr>
        </p:nvSpPr>
        <p:spPr/>
        <p:txBody>
          <a:bodyPr/>
          <a:lstStyle/>
          <a:p>
            <a:r>
              <a:rPr lang="en-IE"/>
              <a:t>06.11.19</a:t>
            </a:r>
            <a:endParaRPr lang="en-US"/>
          </a:p>
        </p:txBody>
      </p:sp>
      <p:sp>
        <p:nvSpPr>
          <p:cNvPr id="6" name="Footer Placeholder 5">
            <a:extLst>
              <a:ext uri="{FF2B5EF4-FFF2-40B4-BE49-F238E27FC236}">
                <a16:creationId xmlns:a16="http://schemas.microsoft.com/office/drawing/2014/main" id="{E72DCB14-3FFF-4946-A910-047852840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A811BA-6058-7E4C-BF7B-D24B11BC9F2B}"/>
              </a:ext>
            </a:extLst>
          </p:cNvPr>
          <p:cNvSpPr>
            <a:spLocks noGrp="1"/>
          </p:cNvSpPr>
          <p:nvPr>
            <p:ph type="sldNum" sz="quarter" idx="12"/>
          </p:nvPr>
        </p:nvSpPr>
        <p:spPr>
          <a:xfrm>
            <a:off x="10008894" y="9360000"/>
            <a:ext cx="2233906" cy="540841"/>
          </a:xfrm>
        </p:spPr>
        <p:txBody>
          <a:bodyPr/>
          <a:lstStyle/>
          <a:p>
            <a:fld id="{78BCC47E-4B7D-1647-9F80-3037E352F95F}" type="slidenum">
              <a:rPr lang="en-US" smtClean="0"/>
              <a:t>‹#›</a:t>
            </a:fld>
            <a:endParaRPr lang="en-US"/>
          </a:p>
        </p:txBody>
      </p:sp>
    </p:spTree>
    <p:extLst>
      <p:ext uri="{BB962C8B-B14F-4D97-AF65-F5344CB8AC3E}">
        <p14:creationId xmlns:p14="http://schemas.microsoft.com/office/powerpoint/2010/main" val="74629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A7FBCA-0170-A045-A7B9-C21077D8ECE0}"/>
              </a:ext>
            </a:extLst>
          </p:cNvPr>
          <p:cNvSpPr>
            <a:spLocks noGrp="1"/>
          </p:cNvSpPr>
          <p:nvPr>
            <p:ph type="title"/>
          </p:nvPr>
        </p:nvSpPr>
        <p:spPr>
          <a:xfrm>
            <a:off x="864000" y="1224000"/>
            <a:ext cx="14022170" cy="104295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ECAE127D-E475-0447-ABE5-C831EB30D39D}"/>
              </a:ext>
            </a:extLst>
          </p:cNvPr>
          <p:cNvSpPr>
            <a:spLocks noGrp="1"/>
          </p:cNvSpPr>
          <p:nvPr>
            <p:ph type="body" idx="1"/>
          </p:nvPr>
        </p:nvSpPr>
        <p:spPr>
          <a:xfrm>
            <a:off x="864000" y="2412000"/>
            <a:ext cx="14022170" cy="477258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38A1DA5F-71C7-C24D-A60E-69D381002AD5}"/>
              </a:ext>
            </a:extLst>
          </p:cNvPr>
          <p:cNvSpPr>
            <a:spLocks noGrp="1"/>
          </p:cNvSpPr>
          <p:nvPr>
            <p:ph type="dt" sz="half" idx="2"/>
          </p:nvPr>
        </p:nvSpPr>
        <p:spPr>
          <a:xfrm>
            <a:off x="864000" y="9360000"/>
            <a:ext cx="3657957" cy="540841"/>
          </a:xfrm>
          <a:prstGeom prst="rect">
            <a:avLst/>
          </a:prstGeom>
        </p:spPr>
        <p:txBody>
          <a:bodyPr vert="horz" lIns="91440" tIns="45720" rIns="91440" bIns="45720" rtlCol="0" anchor="ctr">
            <a:noAutofit/>
          </a:bodyPr>
          <a:lstStyle>
            <a:lvl1pPr algn="l">
              <a:defRPr sz="1600">
                <a:solidFill>
                  <a:srgbClr val="005336"/>
                </a:solidFill>
                <a:latin typeface="Helvetica" pitchFamily="2" charset="0"/>
              </a:defRPr>
            </a:lvl1pPr>
          </a:lstStyle>
          <a:p>
            <a:r>
              <a:rPr lang="en-IE"/>
              <a:t>06.11.19</a:t>
            </a:r>
            <a:endParaRPr lang="en-US" dirty="0"/>
          </a:p>
        </p:txBody>
      </p:sp>
      <p:sp>
        <p:nvSpPr>
          <p:cNvPr id="5" name="Footer Placeholder 4">
            <a:extLst>
              <a:ext uri="{FF2B5EF4-FFF2-40B4-BE49-F238E27FC236}">
                <a16:creationId xmlns:a16="http://schemas.microsoft.com/office/drawing/2014/main" id="{85C6C108-9FF4-4247-BF63-31A399B9D07C}"/>
              </a:ext>
            </a:extLst>
          </p:cNvPr>
          <p:cNvSpPr>
            <a:spLocks noGrp="1"/>
          </p:cNvSpPr>
          <p:nvPr>
            <p:ph type="ftr" sz="quarter" idx="3"/>
          </p:nvPr>
        </p:nvSpPr>
        <p:spPr>
          <a:xfrm>
            <a:off x="4521957" y="9360000"/>
            <a:ext cx="5486936" cy="540841"/>
          </a:xfrm>
          <a:prstGeom prst="rect">
            <a:avLst/>
          </a:prstGeom>
        </p:spPr>
        <p:txBody>
          <a:bodyPr vert="horz" lIns="91440" tIns="45720" rIns="91440" bIns="45720" rtlCol="0" anchor="ctr">
            <a:noAutofit/>
          </a:bodyPr>
          <a:lstStyle>
            <a:lvl1pPr algn="ctr">
              <a:defRPr sz="1600">
                <a:solidFill>
                  <a:srgbClr val="005336"/>
                </a:solidFill>
                <a:latin typeface="Helvetica" pitchFamily="2" charset="0"/>
              </a:defRPr>
            </a:lvl1pPr>
          </a:lstStyle>
          <a:p>
            <a:endParaRPr lang="en-US" dirty="0"/>
          </a:p>
        </p:txBody>
      </p:sp>
      <p:sp>
        <p:nvSpPr>
          <p:cNvPr id="6" name="Slide Number Placeholder 5">
            <a:extLst>
              <a:ext uri="{FF2B5EF4-FFF2-40B4-BE49-F238E27FC236}">
                <a16:creationId xmlns:a16="http://schemas.microsoft.com/office/drawing/2014/main" id="{8E2FD07C-4D6A-8244-A552-36C15D64DCD4}"/>
              </a:ext>
            </a:extLst>
          </p:cNvPr>
          <p:cNvSpPr>
            <a:spLocks noGrp="1"/>
          </p:cNvSpPr>
          <p:nvPr>
            <p:ph type="sldNum" sz="quarter" idx="4"/>
          </p:nvPr>
        </p:nvSpPr>
        <p:spPr>
          <a:xfrm>
            <a:off x="10008893" y="9360000"/>
            <a:ext cx="2233907" cy="540841"/>
          </a:xfrm>
          <a:prstGeom prst="rect">
            <a:avLst/>
          </a:prstGeom>
        </p:spPr>
        <p:txBody>
          <a:bodyPr vert="horz" lIns="91440" tIns="45720" rIns="91440" bIns="45720" rtlCol="0" anchor="ctr">
            <a:noAutofit/>
          </a:bodyPr>
          <a:lstStyle>
            <a:lvl1pPr algn="r">
              <a:defRPr sz="1600">
                <a:solidFill>
                  <a:srgbClr val="005336"/>
                </a:solidFill>
                <a:latin typeface="Helvetica" pitchFamily="2" charset="0"/>
              </a:defRPr>
            </a:lvl1pPr>
          </a:lstStyle>
          <a:p>
            <a:fld id="{78BCC47E-4B7D-1647-9F80-3037E352F95F}" type="slidenum">
              <a:rPr lang="en-US" smtClean="0"/>
              <a:pPr/>
              <a:t>‹#›</a:t>
            </a:fld>
            <a:endParaRPr lang="en-US"/>
          </a:p>
        </p:txBody>
      </p:sp>
    </p:spTree>
    <p:extLst>
      <p:ext uri="{BB962C8B-B14F-4D97-AF65-F5344CB8AC3E}">
        <p14:creationId xmlns:p14="http://schemas.microsoft.com/office/powerpoint/2010/main" val="237960479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63" r:id="rId5"/>
    <p:sldLayoutId id="2147483657" r:id="rId6"/>
    <p:sldLayoutId id="2147483659" r:id="rId7"/>
    <p:sldLayoutId id="2147483660" r:id="rId8"/>
    <p:sldLayoutId id="2147483661" r:id="rId9"/>
    <p:sldLayoutId id="2147483654" r:id="rId10"/>
    <p:sldLayoutId id="2147483655" r:id="rId11"/>
    <p:sldLayoutId id="2147483658" r:id="rId12"/>
    <p:sldLayoutId id="2147483667" r:id="rId13"/>
    <p:sldLayoutId id="2147483668" r:id="rId14"/>
    <p:sldLayoutId id="2147483669" r:id="rId15"/>
    <p:sldLayoutId id="2147483670" r:id="rId16"/>
    <p:sldLayoutId id="2147483672" r:id="rId17"/>
    <p:sldLayoutId id="2147483673" r:id="rId18"/>
  </p:sldLayoutIdLst>
  <p:hf sldNum="0" hdr="0" ftr="0"/>
  <p:txStyles>
    <p:titleStyle>
      <a:lvl1pPr algn="l" defTabSz="1219342" rtl="0" eaLnBrk="1" latinLnBrk="0" hangingPunct="1">
        <a:lnSpc>
          <a:spcPct val="90000"/>
        </a:lnSpc>
        <a:spcBef>
          <a:spcPct val="0"/>
        </a:spcBef>
        <a:buNone/>
        <a:defRPr sz="4500" b="0" kern="1200">
          <a:solidFill>
            <a:srgbClr val="005336"/>
          </a:solidFill>
          <a:latin typeface="Georgia" panose="02040502050405020303" pitchFamily="18" charset="0"/>
          <a:ea typeface="+mj-ea"/>
          <a:cs typeface="+mj-cs"/>
        </a:defRPr>
      </a:lvl1pPr>
    </p:titleStyle>
    <p:bodyStyle>
      <a:lvl1pPr marL="304835" indent="-304835" algn="l" defTabSz="1219342" rtl="0" eaLnBrk="1" latinLnBrk="0" hangingPunct="1">
        <a:lnSpc>
          <a:spcPct val="90000"/>
        </a:lnSpc>
        <a:spcBef>
          <a:spcPts val="1334"/>
        </a:spcBef>
        <a:buFont typeface="Arial" panose="020B0604020202020204" pitchFamily="34" charset="0"/>
        <a:buChar char="•"/>
        <a:defRPr sz="2300" kern="1200">
          <a:solidFill>
            <a:srgbClr val="005336"/>
          </a:solidFill>
          <a:latin typeface="Helvetica" pitchFamily="2" charset="0"/>
          <a:ea typeface="+mn-ea"/>
          <a:cs typeface="+mn-cs"/>
        </a:defRPr>
      </a:lvl1pPr>
      <a:lvl2pPr marL="914506"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2pPr>
      <a:lvl3pPr marL="1524178"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3pPr>
      <a:lvl4pPr marL="2133849"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4pPr>
      <a:lvl5pPr marL="2743520"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5pPr>
      <a:lvl6pPr marL="3353191"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62"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34"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05"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342" rtl="0" eaLnBrk="1" latinLnBrk="0" hangingPunct="1">
        <a:defRPr sz="2400" kern="1200">
          <a:solidFill>
            <a:schemeClr val="tx1"/>
          </a:solidFill>
          <a:latin typeface="+mn-lt"/>
          <a:ea typeface="+mn-ea"/>
          <a:cs typeface="+mn-cs"/>
        </a:defRPr>
      </a:lvl1pPr>
      <a:lvl2pPr marL="609671" algn="l" defTabSz="1219342" rtl="0" eaLnBrk="1" latinLnBrk="0" hangingPunct="1">
        <a:defRPr sz="2400" kern="1200">
          <a:solidFill>
            <a:schemeClr val="tx1"/>
          </a:solidFill>
          <a:latin typeface="+mn-lt"/>
          <a:ea typeface="+mn-ea"/>
          <a:cs typeface="+mn-cs"/>
        </a:defRPr>
      </a:lvl2pPr>
      <a:lvl3pPr marL="1219342" algn="l" defTabSz="1219342" rtl="0" eaLnBrk="1" latinLnBrk="0" hangingPunct="1">
        <a:defRPr sz="2400" kern="1200">
          <a:solidFill>
            <a:schemeClr val="tx1"/>
          </a:solidFill>
          <a:latin typeface="+mn-lt"/>
          <a:ea typeface="+mn-ea"/>
          <a:cs typeface="+mn-cs"/>
        </a:defRPr>
      </a:lvl3pPr>
      <a:lvl4pPr marL="1829014" algn="l" defTabSz="1219342" rtl="0" eaLnBrk="1" latinLnBrk="0" hangingPunct="1">
        <a:defRPr sz="2400" kern="1200">
          <a:solidFill>
            <a:schemeClr val="tx1"/>
          </a:solidFill>
          <a:latin typeface="+mn-lt"/>
          <a:ea typeface="+mn-ea"/>
          <a:cs typeface="+mn-cs"/>
        </a:defRPr>
      </a:lvl4pPr>
      <a:lvl5pPr marL="2438685" algn="l" defTabSz="1219342" rtl="0" eaLnBrk="1" latinLnBrk="0" hangingPunct="1">
        <a:defRPr sz="2400" kern="1200">
          <a:solidFill>
            <a:schemeClr val="tx1"/>
          </a:solidFill>
          <a:latin typeface="+mn-lt"/>
          <a:ea typeface="+mn-ea"/>
          <a:cs typeface="+mn-cs"/>
        </a:defRPr>
      </a:lvl5pPr>
      <a:lvl6pPr marL="3048356" algn="l" defTabSz="1219342" rtl="0" eaLnBrk="1" latinLnBrk="0" hangingPunct="1">
        <a:defRPr sz="2400" kern="1200">
          <a:solidFill>
            <a:schemeClr val="tx1"/>
          </a:solidFill>
          <a:latin typeface="+mn-lt"/>
          <a:ea typeface="+mn-ea"/>
          <a:cs typeface="+mn-cs"/>
        </a:defRPr>
      </a:lvl6pPr>
      <a:lvl7pPr marL="3658027" algn="l" defTabSz="1219342" rtl="0" eaLnBrk="1" latinLnBrk="0" hangingPunct="1">
        <a:defRPr sz="2400" kern="1200">
          <a:solidFill>
            <a:schemeClr val="tx1"/>
          </a:solidFill>
          <a:latin typeface="+mn-lt"/>
          <a:ea typeface="+mn-ea"/>
          <a:cs typeface="+mn-cs"/>
        </a:defRPr>
      </a:lvl7pPr>
      <a:lvl8pPr marL="4267697" algn="l" defTabSz="1219342" rtl="0" eaLnBrk="1" latinLnBrk="0" hangingPunct="1">
        <a:defRPr sz="2400" kern="1200">
          <a:solidFill>
            <a:schemeClr val="tx1"/>
          </a:solidFill>
          <a:latin typeface="+mn-lt"/>
          <a:ea typeface="+mn-ea"/>
          <a:cs typeface="+mn-cs"/>
        </a:defRPr>
      </a:lvl8pPr>
      <a:lvl9pPr marL="4877370" algn="l" defTabSz="121934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tl.blog/" TargetMode="External"/><Relationship Id="rId2" Type="http://schemas.openxmlformats.org/officeDocument/2006/relationships/hyperlink" Target="https://www.ul.ie/ctl/levul-student-digital-skills-development#details" TargetMode="Externa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5.png"/><Relationship Id="rId2" Type="http://schemas.openxmlformats.org/officeDocument/2006/relationships/slideLayout" Target="../slideLayouts/slideLayout16.xml"/><Relationship Id="rId1" Type="http://schemas.openxmlformats.org/officeDocument/2006/relationships/tags" Target="../tags/tag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notesSlide" Target="../notesSlides/notesSlide13.xml"/><Relationship Id="rId7" Type="http://schemas.openxmlformats.org/officeDocument/2006/relationships/package" Target="../embeddings/Microsoft_Word_Document1.docx"/><Relationship Id="rId2" Type="http://schemas.openxmlformats.org/officeDocument/2006/relationships/slideLayout" Target="../slideLayouts/slideLayout17.xml"/><Relationship Id="rId1" Type="http://schemas.openxmlformats.org/officeDocument/2006/relationships/tags" Target="../tags/tag10.xml"/><Relationship Id="rId6" Type="http://schemas.openxmlformats.org/officeDocument/2006/relationships/image" Target="../media/image27.wmf"/><Relationship Id="rId5" Type="http://schemas.openxmlformats.org/officeDocument/2006/relationships/package" Target="../embeddings/Microsoft_Word_Document.docx"/><Relationship Id="rId4" Type="http://schemas.openxmlformats.org/officeDocument/2006/relationships/hyperlink" Target="https://youtu.be/tVqWcrMPxfY" TargetMode="External"/><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boffosocko.com/about/supporting/" TargetMode="External"/><Relationship Id="rId2" Type="http://schemas.openxmlformats.org/officeDocument/2006/relationships/image" Target="../media/image30.jpeg"/><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www.ul.ie/ctl/workshop-netiquette-and-communicating-online"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jpeg"/><Relationship Id="rId7"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hyperlink" Target="https://edtl.blog/" TargetMode="External"/><Relationship Id="rId5" Type="http://schemas.openxmlformats.org/officeDocument/2006/relationships/image" Target="../media/image15.png"/><Relationship Id="rId4" Type="http://schemas.openxmlformats.org/officeDocument/2006/relationships/image" Target="cid:image002.jpg@01D622F5.6EAE7FF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cid:image002.jpg@01D622F5.6EAE7FF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reativecommons.org/licenses/by-nc/4.0/"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E7FC-E1BF-40E4-8A49-4F2445B277A1}"/>
              </a:ext>
            </a:extLst>
          </p:cNvPr>
          <p:cNvSpPr>
            <a:spLocks noGrp="1"/>
          </p:cNvSpPr>
          <p:nvPr>
            <p:ph type="title"/>
          </p:nvPr>
        </p:nvSpPr>
        <p:spPr>
          <a:xfrm>
            <a:off x="1045130" y="1652920"/>
            <a:ext cx="6891734" cy="1560728"/>
          </a:xfrm>
        </p:spPr>
        <p:txBody>
          <a:bodyPr anchor="t">
            <a:normAutofit/>
          </a:bodyPr>
          <a:lstStyle/>
          <a:p>
            <a:r>
              <a:rPr lang="en-IE"/>
              <a:t>👋 Hello &amp; Welcome</a:t>
            </a:r>
          </a:p>
        </p:txBody>
      </p:sp>
      <p:sp>
        <p:nvSpPr>
          <p:cNvPr id="3" name="Content Placeholder 2">
            <a:extLst>
              <a:ext uri="{FF2B5EF4-FFF2-40B4-BE49-F238E27FC236}">
                <a16:creationId xmlns:a16="http://schemas.microsoft.com/office/drawing/2014/main" id="{619E63D2-F6DD-474C-B47C-5B1DA0E7F266}"/>
              </a:ext>
            </a:extLst>
          </p:cNvPr>
          <p:cNvSpPr>
            <a:spLocks noGrp="1"/>
          </p:cNvSpPr>
          <p:nvPr>
            <p:ph idx="1"/>
          </p:nvPr>
        </p:nvSpPr>
        <p:spPr>
          <a:xfrm>
            <a:off x="719236" y="3222294"/>
            <a:ext cx="7543521" cy="5393784"/>
          </a:xfrm>
        </p:spPr>
        <p:txBody>
          <a:bodyPr vert="horz" lIns="121932" tIns="60966" rIns="121932" bIns="60966" rtlCol="0" anchor="t">
            <a:normAutofit/>
          </a:bodyPr>
          <a:lstStyle/>
          <a:p>
            <a:pPr marL="0" indent="0">
              <a:buNone/>
            </a:pPr>
            <a:r>
              <a:rPr lang="en-IE" sz="3200" dirty="0"/>
              <a:t>⏳ This session will begin shortly.</a:t>
            </a:r>
          </a:p>
          <a:p>
            <a:pPr marL="0" indent="0">
              <a:buNone/>
            </a:pPr>
            <a:endParaRPr lang="en-IE" sz="3200" dirty="0"/>
          </a:p>
          <a:p>
            <a:pPr marL="0" indent="0">
              <a:buNone/>
            </a:pPr>
            <a:r>
              <a:rPr lang="en-IE" sz="3200" dirty="0"/>
              <a:t>While you wait, please download the slides for today’s session from the </a:t>
            </a:r>
            <a:r>
              <a:rPr lang="en-IE" sz="3200" dirty="0" err="1">
                <a:solidFill>
                  <a:srgbClr val="01A858"/>
                </a:solidFill>
                <a:hlinkClick r:id="rId2">
                  <a:extLst>
                    <a:ext uri="{A12FA001-AC4F-418D-AE19-62706E023703}">
                      <ahyp:hlinkClr xmlns:ahyp="http://schemas.microsoft.com/office/drawing/2018/hyperlinkcolor" val="tx"/>
                    </a:ext>
                  </a:extLst>
                </a:hlinkClick>
              </a:rPr>
              <a:t>LevUL</a:t>
            </a:r>
            <a:r>
              <a:rPr lang="en-IE" sz="3200" dirty="0">
                <a:solidFill>
                  <a:srgbClr val="01A858"/>
                </a:solidFill>
                <a:hlinkClick r:id="rId2">
                  <a:extLst>
                    <a:ext uri="{A12FA001-AC4F-418D-AE19-62706E023703}">
                      <ahyp:hlinkClr xmlns:ahyp="http://schemas.microsoft.com/office/drawing/2018/hyperlinkcolor" val="tx"/>
                    </a:ext>
                  </a:extLst>
                </a:hlinkClick>
              </a:rPr>
              <a:t> up website</a:t>
            </a:r>
            <a:r>
              <a:rPr lang="en-IE" sz="3200" dirty="0"/>
              <a:t>.</a:t>
            </a:r>
          </a:p>
        </p:txBody>
      </p:sp>
      <p:pic>
        <p:nvPicPr>
          <p:cNvPr id="5" name="Content Placeholder 6">
            <a:hlinkClick r:id="rId3"/>
            <a:extLst>
              <a:ext uri="{FF2B5EF4-FFF2-40B4-BE49-F238E27FC236}">
                <a16:creationId xmlns:a16="http://schemas.microsoft.com/office/drawing/2014/main" id="{0327B0A6-14F7-4670-BDDE-9EC0469B1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64888" y="8254110"/>
            <a:ext cx="3472156" cy="1397543"/>
          </a:xfrm>
          <a:prstGeom prst="rect">
            <a:avLst/>
          </a:prstGeom>
        </p:spPr>
      </p:pic>
      <p:pic>
        <p:nvPicPr>
          <p:cNvPr id="7" name="Picture 6" descr="Logo, company name&#10;&#10;Description automatically generated">
            <a:extLst>
              <a:ext uri="{FF2B5EF4-FFF2-40B4-BE49-F238E27FC236}">
                <a16:creationId xmlns:a16="http://schemas.microsoft.com/office/drawing/2014/main" id="{1B20D473-BC7D-40AF-96CA-909B68CB6187}"/>
              </a:ext>
            </a:extLst>
          </p:cNvPr>
          <p:cNvPicPr>
            <a:picLocks noChangeAspect="1"/>
          </p:cNvPicPr>
          <p:nvPr/>
        </p:nvPicPr>
        <p:blipFill rotWithShape="1">
          <a:blip r:embed="rId5">
            <a:extLst>
              <a:ext uri="{28A0092B-C50C-407E-A947-70E740481C1C}">
                <a14:useLocalDpi xmlns:a14="http://schemas.microsoft.com/office/drawing/2010/main" val="0"/>
              </a:ext>
            </a:extLst>
          </a:blip>
          <a:srcRect l="14328" r="11870"/>
          <a:stretch/>
        </p:blipFill>
        <p:spPr>
          <a:xfrm>
            <a:off x="8593523" y="1846793"/>
            <a:ext cx="7543521" cy="5749436"/>
          </a:xfrm>
          <a:prstGeom prst="rect">
            <a:avLst/>
          </a:prstGeom>
        </p:spPr>
      </p:pic>
      <p:sp>
        <p:nvSpPr>
          <p:cNvPr id="8" name="TextBox 7">
            <a:extLst>
              <a:ext uri="{FF2B5EF4-FFF2-40B4-BE49-F238E27FC236}">
                <a16:creationId xmlns:a16="http://schemas.microsoft.com/office/drawing/2014/main" id="{5CD146F5-D9B2-4E43-A439-F85BD7247F17}"/>
              </a:ext>
            </a:extLst>
          </p:cNvPr>
          <p:cNvSpPr txBox="1"/>
          <p:nvPr/>
        </p:nvSpPr>
        <p:spPr>
          <a:xfrm>
            <a:off x="9469338" y="9004774"/>
            <a:ext cx="3788217" cy="604461"/>
          </a:xfrm>
          <a:prstGeom prst="rect">
            <a:avLst/>
          </a:prstGeom>
          <a:noFill/>
        </p:spPr>
        <p:txBody>
          <a:bodyPr wrap="none" rtlCol="0">
            <a:spAutoFit/>
          </a:bodyPr>
          <a:lstStyle/>
          <a:p>
            <a:r>
              <a:rPr lang="en-IE" sz="3328"/>
              <a:t>In association with:</a:t>
            </a:r>
          </a:p>
        </p:txBody>
      </p:sp>
    </p:spTree>
    <p:extLst>
      <p:ext uri="{BB962C8B-B14F-4D97-AF65-F5344CB8AC3E}">
        <p14:creationId xmlns:p14="http://schemas.microsoft.com/office/powerpoint/2010/main" val="3555020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B8C2717-3F28-4EC1-A593-E2BA175A0866}"/>
              </a:ext>
            </a:extLst>
          </p:cNvPr>
          <p:cNvSpPr/>
          <p:nvPr/>
        </p:nvSpPr>
        <p:spPr>
          <a:xfrm>
            <a:off x="11991109" y="8603673"/>
            <a:ext cx="4266479" cy="1554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a:xfrm>
            <a:off x="482865" y="1133599"/>
            <a:ext cx="14606738" cy="943940"/>
          </a:xfrm>
        </p:spPr>
        <p:txBody>
          <a:bodyPr/>
          <a:lstStyle/>
          <a:p>
            <a:r>
              <a:rPr lang="en-US" dirty="0"/>
              <a:t>Lurking </a:t>
            </a: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a:xfrm>
            <a:off x="4006284" y="1107441"/>
            <a:ext cx="10958900" cy="996256"/>
          </a:xfrm>
        </p:spPr>
        <p:txBody>
          <a:bodyPr>
            <a:normAutofit/>
          </a:bodyPr>
          <a:lstStyle/>
          <a:p>
            <a:pPr marL="0" indent="0">
              <a:buNone/>
            </a:pPr>
            <a:r>
              <a:rPr lang="en-US" dirty="0"/>
              <a:t>When a student accesses the online space but doesn’t interact or engage in the forums.</a:t>
            </a:r>
          </a:p>
        </p:txBody>
      </p:sp>
      <p:sp>
        <p:nvSpPr>
          <p:cNvPr id="24" name="Text Placeholder 23">
            <a:extLst>
              <a:ext uri="{FF2B5EF4-FFF2-40B4-BE49-F238E27FC236}">
                <a16:creationId xmlns:a16="http://schemas.microsoft.com/office/drawing/2014/main" id="{2BE63BA8-EAF4-4B88-8D23-BEF6AA60CC23}"/>
              </a:ext>
            </a:extLst>
          </p:cNvPr>
          <p:cNvSpPr>
            <a:spLocks noGrp="1"/>
          </p:cNvSpPr>
          <p:nvPr>
            <p:ph type="body" sz="quarter" idx="16"/>
          </p:nvPr>
        </p:nvSpPr>
        <p:spPr>
          <a:xfrm>
            <a:off x="482865" y="374831"/>
            <a:ext cx="5080496" cy="566365"/>
          </a:xfrm>
          <a:noFill/>
        </p:spPr>
        <p:txBody>
          <a:bodyPr vert="horz" wrap="square" lIns="121932" tIns="60966" rIns="121932" bIns="60966" rtlCol="0" anchor="ctr">
            <a:noAutofit/>
          </a:bodyPr>
          <a:lstStyle/>
          <a:p>
            <a:r>
              <a:rPr lang="en-US" dirty="0">
                <a:solidFill>
                  <a:schemeClr val="accent5"/>
                </a:solidFill>
              </a:rPr>
              <a:t>What is it?</a:t>
            </a:r>
          </a:p>
        </p:txBody>
      </p:sp>
      <p:sp>
        <p:nvSpPr>
          <p:cNvPr id="23" name="Content Placeholder 22">
            <a:extLst>
              <a:ext uri="{FF2B5EF4-FFF2-40B4-BE49-F238E27FC236}">
                <a16:creationId xmlns:a16="http://schemas.microsoft.com/office/drawing/2014/main" id="{2F8BDB9A-6E49-4052-924A-83FDD2B0A487}"/>
              </a:ext>
            </a:extLst>
          </p:cNvPr>
          <p:cNvSpPr>
            <a:spLocks noGrp="1"/>
          </p:cNvSpPr>
          <p:nvPr>
            <p:ph sz="quarter" idx="22"/>
          </p:nvPr>
        </p:nvSpPr>
        <p:spPr>
          <a:xfrm>
            <a:off x="4006284" y="2400772"/>
            <a:ext cx="11768438" cy="3025132"/>
          </a:xfrm>
        </p:spPr>
        <p:txBody>
          <a:bodyPr>
            <a:noAutofit/>
          </a:bodyPr>
          <a:lstStyle/>
          <a:p>
            <a:pPr marL="0" indent="0">
              <a:lnSpc>
                <a:spcPct val="80000"/>
              </a:lnSpc>
              <a:spcBef>
                <a:spcPts val="0"/>
              </a:spcBef>
              <a:spcAft>
                <a:spcPts val="800"/>
              </a:spcAft>
              <a:buNone/>
            </a:pPr>
            <a:r>
              <a:rPr lang="en-US" b="1" dirty="0">
                <a:solidFill>
                  <a:schemeClr val="accent5">
                    <a:lumMod val="75000"/>
                  </a:schemeClr>
                </a:solidFill>
              </a:rPr>
              <a:t>Students may….</a:t>
            </a:r>
          </a:p>
          <a:p>
            <a:pPr marL="349294" indent="-349294">
              <a:lnSpc>
                <a:spcPct val="80000"/>
              </a:lnSpc>
              <a:spcBef>
                <a:spcPts val="0"/>
              </a:spcBef>
              <a:spcAft>
                <a:spcPts val="800"/>
              </a:spcAft>
            </a:pPr>
            <a:r>
              <a:rPr lang="en-IE" dirty="0"/>
              <a:t>hesitate expressing their ideas online.</a:t>
            </a:r>
          </a:p>
          <a:p>
            <a:pPr marL="349294" indent="-349294">
              <a:lnSpc>
                <a:spcPct val="80000"/>
              </a:lnSpc>
              <a:spcBef>
                <a:spcPts val="0"/>
              </a:spcBef>
              <a:spcAft>
                <a:spcPts val="800"/>
              </a:spcAft>
            </a:pPr>
            <a:r>
              <a:rPr lang="en-IE" dirty="0"/>
              <a:t>want to wait and see what others post first.</a:t>
            </a:r>
          </a:p>
          <a:p>
            <a:pPr marL="349294" indent="-349294">
              <a:lnSpc>
                <a:spcPct val="80000"/>
              </a:lnSpc>
              <a:spcBef>
                <a:spcPts val="0"/>
              </a:spcBef>
              <a:spcAft>
                <a:spcPts val="800"/>
              </a:spcAft>
            </a:pPr>
            <a:r>
              <a:rPr lang="en-IE" dirty="0"/>
              <a:t>hesitate to post if English is not their first language.</a:t>
            </a:r>
          </a:p>
          <a:p>
            <a:pPr marL="349294" indent="-349294">
              <a:lnSpc>
                <a:spcPct val="80000"/>
              </a:lnSpc>
              <a:spcBef>
                <a:spcPts val="0"/>
              </a:spcBef>
              <a:spcAft>
                <a:spcPts val="800"/>
              </a:spcAft>
            </a:pPr>
            <a:r>
              <a:rPr lang="en-IE" dirty="0"/>
              <a:t>feel less motivated in an asynchronous environment.  </a:t>
            </a:r>
          </a:p>
          <a:p>
            <a:pPr marL="349294" indent="-349294">
              <a:lnSpc>
                <a:spcPct val="80000"/>
              </a:lnSpc>
              <a:spcBef>
                <a:spcPts val="0"/>
              </a:spcBef>
              <a:spcAft>
                <a:spcPts val="800"/>
              </a:spcAft>
            </a:pPr>
            <a:r>
              <a:rPr lang="en-IE" dirty="0"/>
              <a:t>feel the conversation is being dominated</a:t>
            </a:r>
          </a:p>
          <a:p>
            <a:pPr marL="349294" indent="-349294">
              <a:lnSpc>
                <a:spcPct val="80000"/>
              </a:lnSpc>
              <a:spcBef>
                <a:spcPts val="0"/>
              </a:spcBef>
              <a:spcAft>
                <a:spcPts val="800"/>
              </a:spcAft>
            </a:pPr>
            <a:r>
              <a:rPr lang="en-IE" dirty="0"/>
              <a:t>be disappointed if they do not get a response to their post.</a:t>
            </a:r>
            <a:endParaRPr lang="en-US" dirty="0"/>
          </a:p>
        </p:txBody>
      </p:sp>
      <p:sp>
        <p:nvSpPr>
          <p:cNvPr id="25" name="Text Placeholder 24">
            <a:extLst>
              <a:ext uri="{FF2B5EF4-FFF2-40B4-BE49-F238E27FC236}">
                <a16:creationId xmlns:a16="http://schemas.microsoft.com/office/drawing/2014/main" id="{34818BA8-E954-4497-B8B9-B67D92F6032D}"/>
              </a:ext>
            </a:extLst>
          </p:cNvPr>
          <p:cNvSpPr>
            <a:spLocks noGrp="1"/>
          </p:cNvSpPr>
          <p:nvPr>
            <p:ph type="body" sz="quarter" idx="23"/>
          </p:nvPr>
        </p:nvSpPr>
        <p:spPr>
          <a:xfrm>
            <a:off x="482865" y="2400772"/>
            <a:ext cx="4315368" cy="1009519"/>
          </a:xfrm>
          <a:noFill/>
        </p:spPr>
        <p:txBody>
          <a:bodyPr vert="horz" wrap="square" lIns="121932" tIns="60966" rIns="121932" bIns="60966" rtlCol="0" anchor="ctr">
            <a:spAutoFit/>
          </a:bodyPr>
          <a:lstStyle/>
          <a:p>
            <a:r>
              <a:rPr lang="en-US" dirty="0">
                <a:solidFill>
                  <a:schemeClr val="tx2"/>
                </a:solidFill>
              </a:rPr>
              <a:t>Why does it happen?</a:t>
            </a:r>
          </a:p>
        </p:txBody>
      </p:sp>
      <p:sp>
        <p:nvSpPr>
          <p:cNvPr id="3" name="Slide Number Placeholder 2">
            <a:extLst>
              <a:ext uri="{FF2B5EF4-FFF2-40B4-BE49-F238E27FC236}">
                <a16:creationId xmlns:a16="http://schemas.microsoft.com/office/drawing/2014/main" id="{1B0F4F9B-7D29-4BED-87FB-3F3D1724712B}"/>
              </a:ext>
            </a:extLst>
          </p:cNvPr>
          <p:cNvSpPr>
            <a:spLocks noGrp="1"/>
          </p:cNvSpPr>
          <p:nvPr>
            <p:ph type="sldNum" sz="quarter" idx="4"/>
          </p:nvPr>
        </p:nvSpPr>
        <p:spPr>
          <a:xfrm>
            <a:off x="838467" y="8794895"/>
            <a:ext cx="403081" cy="487728"/>
          </a:xfrm>
        </p:spPr>
        <p:txBody>
          <a:bodyPr/>
          <a:lstStyle/>
          <a:p>
            <a:fld id="{4FAB73BC-B049-4115-A692-8D63A059BFB8}" type="slidenum">
              <a:rPr lang="en-US" smtClean="0"/>
              <a:pPr/>
              <a:t>10</a:t>
            </a:fld>
            <a:endParaRPr lang="en-US" dirty="0"/>
          </a:p>
        </p:txBody>
      </p:sp>
      <p:sp>
        <p:nvSpPr>
          <p:cNvPr id="29" name="Text Placeholder 119">
            <a:extLst>
              <a:ext uri="{FF2B5EF4-FFF2-40B4-BE49-F238E27FC236}">
                <a16:creationId xmlns:a16="http://schemas.microsoft.com/office/drawing/2014/main" id="{4DE3975B-F441-486B-9317-C176CC96BC6F}"/>
              </a:ext>
              <a:ext uri="{C183D7F6-B498-43B3-948B-1728B52AA6E4}">
                <adec:decorative xmlns:adec="http://schemas.microsoft.com/office/drawing/2017/decorative" val="1"/>
              </a:ext>
            </a:extLst>
          </p:cNvPr>
          <p:cNvSpPr txBox="1">
            <a:spLocks/>
          </p:cNvSpPr>
          <p:nvPr/>
        </p:nvSpPr>
        <p:spPr>
          <a:xfrm>
            <a:off x="924170" y="9196888"/>
            <a:ext cx="231671" cy="203220"/>
          </a:xfrm>
          <a:prstGeom prst="rect">
            <a:avLst/>
          </a:prstGeom>
          <a:solidFill>
            <a:schemeClr val="accent2"/>
          </a:solidFill>
          <a:effectLst>
            <a:outerShdw blurRad="50800" dist="38100" dir="2700000" algn="tl" rotWithShape="0">
              <a:prstClr val="black">
                <a:alpha val="40000"/>
              </a:prstClr>
            </a:outerShdw>
          </a:effectLst>
        </p:spPr>
        <p:txBody>
          <a:bodyPr vert="horz" lIns="60966" tIns="60966" rIns="60966" bIns="60966"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sz="2667" dirty="0"/>
          </a:p>
        </p:txBody>
      </p:sp>
      <p:cxnSp>
        <p:nvCxnSpPr>
          <p:cNvPr id="38" name="Straight Connector 37">
            <a:extLst>
              <a:ext uri="{FF2B5EF4-FFF2-40B4-BE49-F238E27FC236}">
                <a16:creationId xmlns:a16="http://schemas.microsoft.com/office/drawing/2014/main" id="{66F01420-E00A-46BC-9AE5-EDE89E81F291}"/>
              </a:ext>
              <a:ext uri="{C183D7F6-B498-43B3-948B-1728B52AA6E4}">
                <adec:decorative xmlns:adec="http://schemas.microsoft.com/office/drawing/2017/decorative" val="1"/>
              </a:ext>
            </a:extLst>
          </p:cNvPr>
          <p:cNvCxnSpPr/>
          <p:nvPr/>
        </p:nvCxnSpPr>
        <p:spPr>
          <a:xfrm>
            <a:off x="563778" y="2276352"/>
            <a:ext cx="14401406"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5" name="Content Placeholder 22">
            <a:extLst>
              <a:ext uri="{FF2B5EF4-FFF2-40B4-BE49-F238E27FC236}">
                <a16:creationId xmlns:a16="http://schemas.microsoft.com/office/drawing/2014/main" id="{2F8BDB9A-6E49-4052-924A-83FDD2B0A487}"/>
              </a:ext>
            </a:extLst>
          </p:cNvPr>
          <p:cNvSpPr txBox="1">
            <a:spLocks/>
          </p:cNvSpPr>
          <p:nvPr/>
        </p:nvSpPr>
        <p:spPr>
          <a:xfrm>
            <a:off x="5228801" y="6615437"/>
            <a:ext cx="10485577" cy="2855930"/>
          </a:xfrm>
          <a:prstGeom prst="rect">
            <a:avLst/>
          </a:prstGeom>
        </p:spPr>
        <p:txBody>
          <a:bodyPr vert="horz" lIns="121932" tIns="60966" rIns="121932" bIns="60966" rtlCol="0" anchor="ctr">
            <a:noAutofit/>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49294" indent="-349294">
              <a:lnSpc>
                <a:spcPct val="80000"/>
              </a:lnSpc>
              <a:spcBef>
                <a:spcPts val="0"/>
              </a:spcBef>
              <a:spcAft>
                <a:spcPts val="800"/>
              </a:spcAft>
              <a:buFont typeface="Arial" panose="020B0604020202020204" pitchFamily="34" charset="0"/>
              <a:buChar char="•"/>
            </a:pPr>
            <a:endParaRPr lang="en-IE" sz="3200" dirty="0"/>
          </a:p>
        </p:txBody>
      </p:sp>
      <p:sp>
        <p:nvSpPr>
          <p:cNvPr id="96" name="Text Placeholder 24">
            <a:extLst>
              <a:ext uri="{FF2B5EF4-FFF2-40B4-BE49-F238E27FC236}">
                <a16:creationId xmlns:a16="http://schemas.microsoft.com/office/drawing/2014/main" id="{34818BA8-E954-4497-B8B9-B67D92F6032D}"/>
              </a:ext>
            </a:extLst>
          </p:cNvPr>
          <p:cNvSpPr txBox="1">
            <a:spLocks/>
          </p:cNvSpPr>
          <p:nvPr/>
        </p:nvSpPr>
        <p:spPr>
          <a:xfrm>
            <a:off x="482866" y="5999069"/>
            <a:ext cx="3987534" cy="813032"/>
          </a:xfrm>
          <a:prstGeom prst="rect">
            <a:avLst/>
          </a:prstGeom>
          <a:noFill/>
        </p:spPr>
        <p:txBody>
          <a:bodyPr vert="horz" wrap="square" lIns="121932" tIns="60966" rIns="121932" bIns="60966" rtlCol="0" anchor="ctr">
            <a:noAutofit/>
          </a:bodyPr>
          <a:lstStyle>
            <a:lvl1pPr marL="0" indent="0" algn="r"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400" b="1" kern="1200">
                <a:solidFill>
                  <a:schemeClr val="accent5"/>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l"/>
            <a:r>
              <a:rPr lang="en-US" sz="3200" dirty="0">
                <a:solidFill>
                  <a:srgbClr val="4C004C"/>
                </a:solidFill>
              </a:rPr>
              <a:t>Things to think about</a:t>
            </a:r>
          </a:p>
        </p:txBody>
      </p:sp>
      <p:cxnSp>
        <p:nvCxnSpPr>
          <p:cNvPr id="97" name="Straight Connector 96">
            <a:extLst>
              <a:ext uri="{FF2B5EF4-FFF2-40B4-BE49-F238E27FC236}">
                <a16:creationId xmlns:a16="http://schemas.microsoft.com/office/drawing/2014/main" id="{66F01420-E00A-46BC-9AE5-EDE89E81F291}"/>
              </a:ext>
              <a:ext uri="{C183D7F6-B498-43B3-948B-1728B52AA6E4}">
                <adec:decorative xmlns:adec="http://schemas.microsoft.com/office/drawing/2017/decorative" val="1"/>
              </a:ext>
            </a:extLst>
          </p:cNvPr>
          <p:cNvCxnSpPr/>
          <p:nvPr/>
        </p:nvCxnSpPr>
        <p:spPr>
          <a:xfrm>
            <a:off x="563778" y="5814469"/>
            <a:ext cx="14401406"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Content Placeholder 22">
            <a:extLst>
              <a:ext uri="{FF2B5EF4-FFF2-40B4-BE49-F238E27FC236}">
                <a16:creationId xmlns:a16="http://schemas.microsoft.com/office/drawing/2014/main" id="{1652BEFB-64C2-4506-BB0A-DE230F2AD42A}"/>
              </a:ext>
            </a:extLst>
          </p:cNvPr>
          <p:cNvSpPr txBox="1">
            <a:spLocks/>
          </p:cNvSpPr>
          <p:nvPr/>
        </p:nvSpPr>
        <p:spPr>
          <a:xfrm>
            <a:off x="3981115" y="5999069"/>
            <a:ext cx="11768438" cy="4427459"/>
          </a:xfrm>
          <a:prstGeom prst="rect">
            <a:avLst/>
          </a:prstGeom>
        </p:spPr>
        <p:txBody>
          <a:bodyPr vert="horz" lIns="121932" tIns="60966" rIns="121932" bIns="60966" rtlCol="0">
            <a:noAutofit/>
          </a:bodyPr>
          <a:lst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49294" indent="-349294">
              <a:lnSpc>
                <a:spcPct val="80000"/>
              </a:lnSpc>
              <a:spcBef>
                <a:spcPts val="0"/>
              </a:spcBef>
              <a:spcAft>
                <a:spcPts val="800"/>
              </a:spcAft>
            </a:pPr>
            <a:r>
              <a:rPr lang="en-IE" sz="3200" dirty="0"/>
              <a:t>Lurking doesn’t mean you are not learning, but it does mean you are not benefitting from peer to peer engagement</a:t>
            </a:r>
          </a:p>
          <a:p>
            <a:pPr marL="349294" indent="-349294">
              <a:lnSpc>
                <a:spcPct val="80000"/>
              </a:lnSpc>
              <a:spcBef>
                <a:spcPts val="0"/>
              </a:spcBef>
              <a:spcAft>
                <a:spcPts val="800"/>
              </a:spcAft>
            </a:pPr>
            <a:r>
              <a:rPr lang="en-IE" sz="3200" dirty="0"/>
              <a:t>Use voice to text tools if you need to</a:t>
            </a:r>
          </a:p>
          <a:p>
            <a:pPr marL="349294" indent="-349294">
              <a:lnSpc>
                <a:spcPct val="80000"/>
              </a:lnSpc>
              <a:spcBef>
                <a:spcPts val="0"/>
              </a:spcBef>
              <a:spcAft>
                <a:spcPts val="800"/>
              </a:spcAft>
            </a:pPr>
            <a:r>
              <a:rPr lang="en-IE" sz="3200" dirty="0"/>
              <a:t>Post as early as you can and respond when you can, this is where the learning happens</a:t>
            </a:r>
          </a:p>
          <a:p>
            <a:pPr marL="349294" indent="-349294">
              <a:lnSpc>
                <a:spcPct val="80000"/>
              </a:lnSpc>
              <a:spcBef>
                <a:spcPts val="0"/>
              </a:spcBef>
              <a:spcAft>
                <a:spcPts val="800"/>
              </a:spcAft>
            </a:pPr>
            <a:r>
              <a:rPr lang="en-IE" sz="3200" dirty="0"/>
              <a:t>You could be losing marks for not engaging in online forums</a:t>
            </a:r>
          </a:p>
          <a:p>
            <a:pPr marL="349294" indent="-349294">
              <a:lnSpc>
                <a:spcPct val="80000"/>
              </a:lnSpc>
              <a:spcBef>
                <a:spcPts val="0"/>
              </a:spcBef>
              <a:spcAft>
                <a:spcPts val="800"/>
              </a:spcAft>
            </a:pPr>
            <a:r>
              <a:rPr lang="en-US" sz="3200" dirty="0"/>
              <a:t>Follow the instructions for the task to help you write your post.</a:t>
            </a:r>
          </a:p>
          <a:p>
            <a:pPr marL="349294" indent="-349294">
              <a:lnSpc>
                <a:spcPct val="80000"/>
              </a:lnSpc>
              <a:spcBef>
                <a:spcPts val="0"/>
              </a:spcBef>
              <a:spcAft>
                <a:spcPts val="800"/>
              </a:spcAft>
            </a:pPr>
            <a:r>
              <a:rPr lang="en-US" sz="3200" dirty="0"/>
              <a:t>If there are other reason you cannot engage online, contact your tutor</a:t>
            </a:r>
          </a:p>
        </p:txBody>
      </p:sp>
    </p:spTree>
    <p:custDataLst>
      <p:tags r:id="rId1"/>
    </p:custDataLst>
    <p:extLst>
      <p:ext uri="{BB962C8B-B14F-4D97-AF65-F5344CB8AC3E}">
        <p14:creationId xmlns:p14="http://schemas.microsoft.com/office/powerpoint/2010/main" val="2275175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a:xfrm>
            <a:off x="482865" y="880652"/>
            <a:ext cx="14606738" cy="943940"/>
          </a:xfrm>
        </p:spPr>
        <p:txBody>
          <a:bodyPr/>
          <a:lstStyle/>
          <a:p>
            <a:r>
              <a:rPr lang="en-US" dirty="0"/>
              <a:t>SHOUTING/Yelling</a:t>
            </a: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a:xfrm>
            <a:off x="5228800" y="2468194"/>
            <a:ext cx="10466185" cy="996256"/>
          </a:xfrm>
        </p:spPr>
        <p:txBody>
          <a:bodyPr>
            <a:noAutofit/>
          </a:bodyPr>
          <a:lstStyle/>
          <a:p>
            <a:pPr marL="0" indent="0">
              <a:lnSpc>
                <a:spcPts val="4000"/>
              </a:lnSpc>
              <a:buNone/>
            </a:pPr>
            <a:r>
              <a:rPr lang="en-IE" dirty="0">
                <a:latin typeface="+mn-lt"/>
              </a:rPr>
              <a:t>Text is written using capital letters or capitalising some parts of the text.</a:t>
            </a:r>
            <a:endParaRPr lang="en-US" dirty="0">
              <a:latin typeface="+mn-lt"/>
            </a:endParaRPr>
          </a:p>
        </p:txBody>
      </p:sp>
      <p:sp>
        <p:nvSpPr>
          <p:cNvPr id="24" name="Text Placeholder 23">
            <a:extLst>
              <a:ext uri="{FF2B5EF4-FFF2-40B4-BE49-F238E27FC236}">
                <a16:creationId xmlns:a16="http://schemas.microsoft.com/office/drawing/2014/main" id="{2BE63BA8-EAF4-4B88-8D23-BEF6AA60CC23}"/>
              </a:ext>
            </a:extLst>
          </p:cNvPr>
          <p:cNvSpPr>
            <a:spLocks noGrp="1"/>
          </p:cNvSpPr>
          <p:nvPr>
            <p:ph type="body" sz="quarter" idx="16"/>
          </p:nvPr>
        </p:nvSpPr>
        <p:spPr>
          <a:xfrm>
            <a:off x="482865" y="2381260"/>
            <a:ext cx="5080496" cy="566365"/>
          </a:xfrm>
          <a:noFill/>
        </p:spPr>
        <p:txBody>
          <a:bodyPr vert="horz" wrap="square" lIns="121932" tIns="60966" rIns="121932" bIns="60966" rtlCol="0" anchor="ctr">
            <a:noAutofit/>
          </a:bodyPr>
          <a:lstStyle/>
          <a:p>
            <a:r>
              <a:rPr lang="en-US" dirty="0">
                <a:solidFill>
                  <a:schemeClr val="accent5"/>
                </a:solidFill>
              </a:rPr>
              <a:t>What is it?</a:t>
            </a:r>
          </a:p>
        </p:txBody>
      </p:sp>
      <p:sp>
        <p:nvSpPr>
          <p:cNvPr id="23" name="Content Placeholder 22">
            <a:extLst>
              <a:ext uri="{FF2B5EF4-FFF2-40B4-BE49-F238E27FC236}">
                <a16:creationId xmlns:a16="http://schemas.microsoft.com/office/drawing/2014/main" id="{2F8BDB9A-6E49-4052-924A-83FDD2B0A487}"/>
              </a:ext>
            </a:extLst>
          </p:cNvPr>
          <p:cNvSpPr>
            <a:spLocks noGrp="1"/>
          </p:cNvSpPr>
          <p:nvPr>
            <p:ph sz="quarter" idx="22"/>
          </p:nvPr>
        </p:nvSpPr>
        <p:spPr>
          <a:xfrm>
            <a:off x="5228800" y="4131720"/>
            <a:ext cx="10466185" cy="1395376"/>
          </a:xfrm>
        </p:spPr>
        <p:txBody>
          <a:bodyPr>
            <a:noAutofit/>
          </a:bodyPr>
          <a:lstStyle/>
          <a:p>
            <a:pPr marL="0" indent="0">
              <a:lnSpc>
                <a:spcPts val="4000"/>
              </a:lnSpc>
              <a:spcBef>
                <a:spcPts val="0"/>
              </a:spcBef>
              <a:spcAft>
                <a:spcPts val="800"/>
              </a:spcAft>
              <a:buNone/>
            </a:pPr>
            <a:r>
              <a:rPr lang="en-IE" dirty="0">
                <a:latin typeface="+mn-lt"/>
              </a:rPr>
              <a:t>Generally the writer may not even realise that writing in capital letters can come across as shouting/yelling and may need to be made aware of it. </a:t>
            </a:r>
            <a:endParaRPr lang="en-US" dirty="0">
              <a:latin typeface="+mn-lt"/>
            </a:endParaRPr>
          </a:p>
        </p:txBody>
      </p:sp>
      <p:sp>
        <p:nvSpPr>
          <p:cNvPr id="25" name="Text Placeholder 24">
            <a:extLst>
              <a:ext uri="{FF2B5EF4-FFF2-40B4-BE49-F238E27FC236}">
                <a16:creationId xmlns:a16="http://schemas.microsoft.com/office/drawing/2014/main" id="{34818BA8-E954-4497-B8B9-B67D92F6032D}"/>
              </a:ext>
            </a:extLst>
          </p:cNvPr>
          <p:cNvSpPr>
            <a:spLocks noGrp="1"/>
          </p:cNvSpPr>
          <p:nvPr>
            <p:ph type="body" sz="quarter" idx="23"/>
          </p:nvPr>
        </p:nvSpPr>
        <p:spPr>
          <a:xfrm>
            <a:off x="482865" y="4188274"/>
            <a:ext cx="4315368" cy="1009519"/>
          </a:xfrm>
          <a:noFill/>
        </p:spPr>
        <p:txBody>
          <a:bodyPr vert="horz" wrap="square" lIns="121932" tIns="60966" rIns="121932" bIns="60966" rtlCol="0" anchor="ctr">
            <a:spAutoFit/>
          </a:bodyPr>
          <a:lstStyle/>
          <a:p>
            <a:r>
              <a:rPr lang="en-US" dirty="0">
                <a:solidFill>
                  <a:schemeClr val="tx2"/>
                </a:solidFill>
              </a:rPr>
              <a:t>Why does it happen?</a:t>
            </a:r>
          </a:p>
        </p:txBody>
      </p:sp>
      <p:sp>
        <p:nvSpPr>
          <p:cNvPr id="3" name="Slide Number Placeholder 2">
            <a:extLst>
              <a:ext uri="{FF2B5EF4-FFF2-40B4-BE49-F238E27FC236}">
                <a16:creationId xmlns:a16="http://schemas.microsoft.com/office/drawing/2014/main" id="{1B0F4F9B-7D29-4BED-87FB-3F3D1724712B}"/>
              </a:ext>
            </a:extLst>
          </p:cNvPr>
          <p:cNvSpPr>
            <a:spLocks noGrp="1"/>
          </p:cNvSpPr>
          <p:nvPr>
            <p:ph type="sldNum" sz="quarter" idx="4"/>
          </p:nvPr>
        </p:nvSpPr>
        <p:spPr>
          <a:xfrm>
            <a:off x="881806" y="8890915"/>
            <a:ext cx="403081" cy="487728"/>
          </a:xfrm>
        </p:spPr>
        <p:txBody>
          <a:bodyPr/>
          <a:lstStyle/>
          <a:p>
            <a:fld id="{4FAB73BC-B049-4115-A692-8D63A059BFB8}" type="slidenum">
              <a:rPr lang="en-US" smtClean="0"/>
              <a:pPr/>
              <a:t>11</a:t>
            </a:fld>
            <a:endParaRPr lang="en-US" dirty="0"/>
          </a:p>
        </p:txBody>
      </p:sp>
      <p:sp>
        <p:nvSpPr>
          <p:cNvPr id="29" name="Text Placeholder 119">
            <a:extLst>
              <a:ext uri="{FF2B5EF4-FFF2-40B4-BE49-F238E27FC236}">
                <a16:creationId xmlns:a16="http://schemas.microsoft.com/office/drawing/2014/main" id="{4DE3975B-F441-486B-9317-C176CC96BC6F}"/>
              </a:ext>
              <a:ext uri="{C183D7F6-B498-43B3-948B-1728B52AA6E4}">
                <adec:decorative xmlns:adec="http://schemas.microsoft.com/office/drawing/2017/decorative" val="1"/>
              </a:ext>
            </a:extLst>
          </p:cNvPr>
          <p:cNvSpPr txBox="1">
            <a:spLocks/>
          </p:cNvSpPr>
          <p:nvPr/>
        </p:nvSpPr>
        <p:spPr>
          <a:xfrm>
            <a:off x="967509" y="9292908"/>
            <a:ext cx="231671" cy="203220"/>
          </a:xfrm>
          <a:prstGeom prst="rect">
            <a:avLst/>
          </a:prstGeom>
          <a:solidFill>
            <a:schemeClr val="accent2"/>
          </a:solidFill>
          <a:effectLst>
            <a:outerShdw blurRad="50800" dist="38100" dir="2700000" algn="tl" rotWithShape="0">
              <a:prstClr val="black">
                <a:alpha val="40000"/>
              </a:prstClr>
            </a:outerShdw>
          </a:effectLst>
        </p:spPr>
        <p:txBody>
          <a:bodyPr vert="horz" lIns="60966" tIns="60966" rIns="60966" bIns="60966"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sz="2667" dirty="0"/>
          </a:p>
        </p:txBody>
      </p:sp>
      <p:cxnSp>
        <p:nvCxnSpPr>
          <p:cNvPr id="38" name="Straight Connector 37">
            <a:extLst>
              <a:ext uri="{FF2B5EF4-FFF2-40B4-BE49-F238E27FC236}">
                <a16:creationId xmlns:a16="http://schemas.microsoft.com/office/drawing/2014/main" id="{66F01420-E00A-46BC-9AE5-EDE89E81F291}"/>
              </a:ext>
              <a:ext uri="{C183D7F6-B498-43B3-948B-1728B52AA6E4}">
                <adec:decorative xmlns:adec="http://schemas.microsoft.com/office/drawing/2017/decorative" val="1"/>
              </a:ext>
            </a:extLst>
          </p:cNvPr>
          <p:cNvCxnSpPr>
            <a:cxnSpLocks/>
          </p:cNvCxnSpPr>
          <p:nvPr/>
        </p:nvCxnSpPr>
        <p:spPr>
          <a:xfrm>
            <a:off x="482865" y="3932557"/>
            <a:ext cx="14401406"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5" name="Content Placeholder 22">
            <a:extLst>
              <a:ext uri="{FF2B5EF4-FFF2-40B4-BE49-F238E27FC236}">
                <a16:creationId xmlns:a16="http://schemas.microsoft.com/office/drawing/2014/main" id="{2F8BDB9A-6E49-4052-924A-83FDD2B0A487}"/>
              </a:ext>
            </a:extLst>
          </p:cNvPr>
          <p:cNvSpPr txBox="1">
            <a:spLocks/>
          </p:cNvSpPr>
          <p:nvPr/>
        </p:nvSpPr>
        <p:spPr>
          <a:xfrm>
            <a:off x="5228800" y="6301218"/>
            <a:ext cx="10485577" cy="2630754"/>
          </a:xfrm>
          <a:prstGeom prst="rect">
            <a:avLst/>
          </a:prstGeom>
        </p:spPr>
        <p:txBody>
          <a:bodyPr vert="horz" lIns="121932" tIns="60966" rIns="121932" bIns="60966"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457257" indent="-457257">
              <a:lnSpc>
                <a:spcPts val="4000"/>
              </a:lnSpc>
              <a:spcBef>
                <a:spcPts val="0"/>
              </a:spcBef>
              <a:spcAft>
                <a:spcPts val="800"/>
              </a:spcAft>
              <a:buFont typeface="Arial" panose="020B0604020202020204" pitchFamily="34" charset="0"/>
              <a:buChar char="•"/>
            </a:pPr>
            <a:r>
              <a:rPr lang="en-IE" sz="3200" dirty="0"/>
              <a:t>Capitalising words/sentences is poor communication</a:t>
            </a:r>
          </a:p>
          <a:p>
            <a:pPr marL="457257" indent="-457257">
              <a:lnSpc>
                <a:spcPts val="4000"/>
              </a:lnSpc>
              <a:spcBef>
                <a:spcPts val="0"/>
              </a:spcBef>
              <a:spcAft>
                <a:spcPts val="800"/>
              </a:spcAft>
              <a:buFont typeface="Arial" panose="020B0604020202020204" pitchFamily="34" charset="0"/>
              <a:buChar char="•"/>
            </a:pPr>
            <a:r>
              <a:rPr lang="en-IE" sz="3200" dirty="0"/>
              <a:t>Capitalising words/sentences can lessen the impact of your comment.  </a:t>
            </a:r>
          </a:p>
          <a:p>
            <a:pPr marL="457257" indent="-457257">
              <a:lnSpc>
                <a:spcPts val="4000"/>
              </a:lnSpc>
              <a:spcBef>
                <a:spcPts val="0"/>
              </a:spcBef>
              <a:spcAft>
                <a:spcPts val="800"/>
              </a:spcAft>
              <a:buFont typeface="Arial" panose="020B0604020202020204" pitchFamily="34" charset="0"/>
              <a:buChar char="•"/>
            </a:pPr>
            <a:endParaRPr lang="en-IE" sz="3200" dirty="0"/>
          </a:p>
          <a:p>
            <a:pPr marL="457257" indent="-457257">
              <a:lnSpc>
                <a:spcPts val="4000"/>
              </a:lnSpc>
              <a:spcBef>
                <a:spcPts val="0"/>
              </a:spcBef>
              <a:spcAft>
                <a:spcPts val="800"/>
              </a:spcAft>
              <a:buFont typeface="Arial" panose="020B0604020202020204" pitchFamily="34" charset="0"/>
              <a:buChar char="•"/>
            </a:pPr>
            <a:endParaRPr lang="en-IE" sz="3200" dirty="0"/>
          </a:p>
        </p:txBody>
      </p:sp>
      <p:sp>
        <p:nvSpPr>
          <p:cNvPr id="96" name="Text Placeholder 24">
            <a:extLst>
              <a:ext uri="{FF2B5EF4-FFF2-40B4-BE49-F238E27FC236}">
                <a16:creationId xmlns:a16="http://schemas.microsoft.com/office/drawing/2014/main" id="{34818BA8-E954-4497-B8B9-B67D92F6032D}"/>
              </a:ext>
            </a:extLst>
          </p:cNvPr>
          <p:cNvSpPr txBox="1">
            <a:spLocks/>
          </p:cNvSpPr>
          <p:nvPr/>
        </p:nvSpPr>
        <p:spPr>
          <a:xfrm>
            <a:off x="482865" y="6056966"/>
            <a:ext cx="4831206" cy="750601"/>
          </a:xfrm>
          <a:prstGeom prst="rect">
            <a:avLst/>
          </a:prstGeom>
          <a:noFill/>
        </p:spPr>
        <p:txBody>
          <a:bodyPr vert="horz" wrap="square" lIns="121932" tIns="60966" rIns="121932" bIns="60966" rtlCol="0" anchor="ctr">
            <a:noAutofit/>
          </a:bodyPr>
          <a:lstStyle>
            <a:lvl1pPr marL="0" indent="0" algn="r"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400" b="1" kern="1200">
                <a:solidFill>
                  <a:schemeClr val="accent5"/>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l"/>
            <a:r>
              <a:rPr lang="en-US" sz="3200" dirty="0">
                <a:solidFill>
                  <a:srgbClr val="4C004C"/>
                </a:solidFill>
              </a:rPr>
              <a:t>Things to think about</a:t>
            </a:r>
          </a:p>
        </p:txBody>
      </p:sp>
      <p:cxnSp>
        <p:nvCxnSpPr>
          <p:cNvPr id="97" name="Straight Connector 96">
            <a:extLst>
              <a:ext uri="{FF2B5EF4-FFF2-40B4-BE49-F238E27FC236}">
                <a16:creationId xmlns:a16="http://schemas.microsoft.com/office/drawing/2014/main" id="{66F01420-E00A-46BC-9AE5-EDE89E81F291}"/>
              </a:ext>
              <a:ext uri="{C183D7F6-B498-43B3-948B-1728B52AA6E4}">
                <adec:decorative xmlns:adec="http://schemas.microsoft.com/office/drawing/2017/decorative" val="1"/>
              </a:ext>
            </a:extLst>
          </p:cNvPr>
          <p:cNvCxnSpPr>
            <a:cxnSpLocks/>
          </p:cNvCxnSpPr>
          <p:nvPr/>
        </p:nvCxnSpPr>
        <p:spPr>
          <a:xfrm>
            <a:off x="482865" y="6130465"/>
            <a:ext cx="14401406"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78381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6E513A-372F-46D4-81D9-DF53374553C1}"/>
              </a:ext>
            </a:extLst>
          </p:cNvPr>
          <p:cNvSpPr/>
          <p:nvPr/>
        </p:nvSpPr>
        <p:spPr>
          <a:xfrm>
            <a:off x="11991109" y="8603673"/>
            <a:ext cx="4266479" cy="1554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a:xfrm>
            <a:off x="482865" y="880652"/>
            <a:ext cx="14606738" cy="943940"/>
          </a:xfrm>
        </p:spPr>
        <p:txBody>
          <a:bodyPr/>
          <a:lstStyle/>
          <a:p>
            <a:r>
              <a:rPr lang="en-US" dirty="0"/>
              <a:t>Flaming</a:t>
            </a: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a:xfrm>
            <a:off x="5228800" y="1924060"/>
            <a:ext cx="10466185" cy="996256"/>
          </a:xfrm>
        </p:spPr>
        <p:txBody>
          <a:bodyPr>
            <a:noAutofit/>
          </a:bodyPr>
          <a:lstStyle/>
          <a:p>
            <a:pPr marL="0" indent="0">
              <a:lnSpc>
                <a:spcPts val="4000"/>
              </a:lnSpc>
              <a:buNone/>
            </a:pPr>
            <a:r>
              <a:rPr lang="en-IE" dirty="0">
                <a:latin typeface="+mn-lt"/>
              </a:rPr>
              <a:t>when a student posts or sends offensive messages online, or provokes argument in discussion forums. </a:t>
            </a:r>
            <a:endParaRPr lang="en-US" dirty="0">
              <a:latin typeface="+mn-lt"/>
            </a:endParaRPr>
          </a:p>
        </p:txBody>
      </p:sp>
      <p:sp>
        <p:nvSpPr>
          <p:cNvPr id="24" name="Text Placeholder 23">
            <a:extLst>
              <a:ext uri="{FF2B5EF4-FFF2-40B4-BE49-F238E27FC236}">
                <a16:creationId xmlns:a16="http://schemas.microsoft.com/office/drawing/2014/main" id="{2BE63BA8-EAF4-4B88-8D23-BEF6AA60CC23}"/>
              </a:ext>
            </a:extLst>
          </p:cNvPr>
          <p:cNvSpPr>
            <a:spLocks noGrp="1"/>
          </p:cNvSpPr>
          <p:nvPr>
            <p:ph type="body" sz="quarter" idx="16"/>
          </p:nvPr>
        </p:nvSpPr>
        <p:spPr>
          <a:xfrm>
            <a:off x="482865" y="1924060"/>
            <a:ext cx="5080496" cy="566365"/>
          </a:xfrm>
          <a:noFill/>
        </p:spPr>
        <p:txBody>
          <a:bodyPr vert="horz" wrap="square" lIns="121932" tIns="60966" rIns="121932" bIns="60966" rtlCol="0" anchor="ctr">
            <a:noAutofit/>
          </a:bodyPr>
          <a:lstStyle/>
          <a:p>
            <a:r>
              <a:rPr lang="en-US" dirty="0">
                <a:solidFill>
                  <a:schemeClr val="accent5"/>
                </a:solidFill>
              </a:rPr>
              <a:t>What is it?</a:t>
            </a:r>
          </a:p>
        </p:txBody>
      </p:sp>
      <p:sp>
        <p:nvSpPr>
          <p:cNvPr id="23" name="Content Placeholder 22">
            <a:extLst>
              <a:ext uri="{FF2B5EF4-FFF2-40B4-BE49-F238E27FC236}">
                <a16:creationId xmlns:a16="http://schemas.microsoft.com/office/drawing/2014/main" id="{2F8BDB9A-6E49-4052-924A-83FDD2B0A487}"/>
              </a:ext>
            </a:extLst>
          </p:cNvPr>
          <p:cNvSpPr>
            <a:spLocks noGrp="1"/>
          </p:cNvSpPr>
          <p:nvPr>
            <p:ph sz="quarter" idx="22"/>
          </p:nvPr>
        </p:nvSpPr>
        <p:spPr>
          <a:xfrm>
            <a:off x="5228800" y="3257945"/>
            <a:ext cx="10466185" cy="2354423"/>
          </a:xfrm>
        </p:spPr>
        <p:txBody>
          <a:bodyPr>
            <a:noAutofit/>
          </a:bodyPr>
          <a:lstStyle/>
          <a:p>
            <a:pPr marL="0" indent="0">
              <a:lnSpc>
                <a:spcPts val="4000"/>
              </a:lnSpc>
              <a:spcBef>
                <a:spcPts val="0"/>
              </a:spcBef>
              <a:spcAft>
                <a:spcPts val="800"/>
              </a:spcAft>
              <a:buNone/>
            </a:pPr>
            <a:r>
              <a:rPr lang="en-IE" dirty="0">
                <a:latin typeface="+mn-lt"/>
              </a:rPr>
              <a:t>Some flaming may be the result of misunderstanding the intent of a message, eg using sarcasm, poorly communicated humour, or even colloquialisms.  </a:t>
            </a:r>
          </a:p>
          <a:p>
            <a:pPr marL="0" indent="0">
              <a:lnSpc>
                <a:spcPts val="4000"/>
              </a:lnSpc>
              <a:spcBef>
                <a:spcPts val="0"/>
              </a:spcBef>
              <a:spcAft>
                <a:spcPts val="800"/>
              </a:spcAft>
              <a:buNone/>
            </a:pPr>
            <a:br>
              <a:rPr lang="en-IE" dirty="0">
                <a:latin typeface="+mn-lt"/>
              </a:rPr>
            </a:br>
            <a:endParaRPr lang="en-US" dirty="0">
              <a:latin typeface="+mn-lt"/>
            </a:endParaRPr>
          </a:p>
        </p:txBody>
      </p:sp>
      <p:sp>
        <p:nvSpPr>
          <p:cNvPr id="25" name="Text Placeholder 24">
            <a:extLst>
              <a:ext uri="{FF2B5EF4-FFF2-40B4-BE49-F238E27FC236}">
                <a16:creationId xmlns:a16="http://schemas.microsoft.com/office/drawing/2014/main" id="{34818BA8-E954-4497-B8B9-B67D92F6032D}"/>
              </a:ext>
            </a:extLst>
          </p:cNvPr>
          <p:cNvSpPr>
            <a:spLocks noGrp="1"/>
          </p:cNvSpPr>
          <p:nvPr>
            <p:ph type="body" sz="quarter" idx="23"/>
          </p:nvPr>
        </p:nvSpPr>
        <p:spPr>
          <a:xfrm>
            <a:off x="482865" y="3257945"/>
            <a:ext cx="4315368" cy="1009519"/>
          </a:xfrm>
          <a:noFill/>
        </p:spPr>
        <p:txBody>
          <a:bodyPr vert="horz" wrap="square" lIns="121932" tIns="60966" rIns="121932" bIns="60966" rtlCol="0" anchor="ctr">
            <a:spAutoFit/>
          </a:bodyPr>
          <a:lstStyle/>
          <a:p>
            <a:r>
              <a:rPr lang="en-US" dirty="0">
                <a:solidFill>
                  <a:schemeClr val="tx2"/>
                </a:solidFill>
              </a:rPr>
              <a:t>Why does it happen?</a:t>
            </a:r>
          </a:p>
        </p:txBody>
      </p:sp>
      <p:sp>
        <p:nvSpPr>
          <p:cNvPr id="3" name="Slide Number Placeholder 2">
            <a:extLst>
              <a:ext uri="{FF2B5EF4-FFF2-40B4-BE49-F238E27FC236}">
                <a16:creationId xmlns:a16="http://schemas.microsoft.com/office/drawing/2014/main" id="{1B0F4F9B-7D29-4BED-87FB-3F3D1724712B}"/>
              </a:ext>
            </a:extLst>
          </p:cNvPr>
          <p:cNvSpPr>
            <a:spLocks noGrp="1"/>
          </p:cNvSpPr>
          <p:nvPr>
            <p:ph type="sldNum" sz="quarter" idx="4"/>
          </p:nvPr>
        </p:nvSpPr>
        <p:spPr>
          <a:xfrm>
            <a:off x="838466" y="8933688"/>
            <a:ext cx="403081" cy="541782"/>
          </a:xfrm>
        </p:spPr>
        <p:txBody>
          <a:bodyPr/>
          <a:lstStyle/>
          <a:p>
            <a:fld id="{4FAB73BC-B049-4115-A692-8D63A059BFB8}" type="slidenum">
              <a:rPr lang="en-US" smtClean="0"/>
              <a:pPr/>
              <a:t>12</a:t>
            </a:fld>
            <a:endParaRPr lang="en-US" dirty="0"/>
          </a:p>
        </p:txBody>
      </p:sp>
      <p:sp>
        <p:nvSpPr>
          <p:cNvPr id="29" name="Text Placeholder 119">
            <a:extLst>
              <a:ext uri="{FF2B5EF4-FFF2-40B4-BE49-F238E27FC236}">
                <a16:creationId xmlns:a16="http://schemas.microsoft.com/office/drawing/2014/main" id="{4DE3975B-F441-486B-9317-C176CC96BC6F}"/>
              </a:ext>
              <a:ext uri="{C183D7F6-B498-43B3-948B-1728B52AA6E4}">
                <adec:decorative xmlns:adec="http://schemas.microsoft.com/office/drawing/2017/decorative" val="1"/>
              </a:ext>
            </a:extLst>
          </p:cNvPr>
          <p:cNvSpPr txBox="1">
            <a:spLocks/>
          </p:cNvSpPr>
          <p:nvPr/>
        </p:nvSpPr>
        <p:spPr>
          <a:xfrm>
            <a:off x="924170" y="8905498"/>
            <a:ext cx="231671" cy="203220"/>
          </a:xfrm>
          <a:prstGeom prst="rect">
            <a:avLst/>
          </a:prstGeom>
          <a:solidFill>
            <a:schemeClr val="accent2"/>
          </a:solidFill>
          <a:effectLst>
            <a:outerShdw blurRad="50800" dist="38100" dir="2700000" algn="tl" rotWithShape="0">
              <a:prstClr val="black">
                <a:alpha val="40000"/>
              </a:prstClr>
            </a:outerShdw>
          </a:effectLst>
        </p:spPr>
        <p:txBody>
          <a:bodyPr vert="horz" lIns="60966" tIns="60966" rIns="60966" bIns="60966"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sz="2667" dirty="0"/>
          </a:p>
        </p:txBody>
      </p:sp>
      <p:cxnSp>
        <p:nvCxnSpPr>
          <p:cNvPr id="38" name="Straight Connector 37">
            <a:extLst>
              <a:ext uri="{FF2B5EF4-FFF2-40B4-BE49-F238E27FC236}">
                <a16:creationId xmlns:a16="http://schemas.microsoft.com/office/drawing/2014/main" id="{66F01420-E00A-46BC-9AE5-EDE89E81F291}"/>
              </a:ext>
              <a:ext uri="{C183D7F6-B498-43B3-948B-1728B52AA6E4}">
                <adec:decorative xmlns:adec="http://schemas.microsoft.com/office/drawing/2017/decorative" val="1"/>
              </a:ext>
            </a:extLst>
          </p:cNvPr>
          <p:cNvCxnSpPr/>
          <p:nvPr/>
        </p:nvCxnSpPr>
        <p:spPr>
          <a:xfrm>
            <a:off x="563778" y="3229820"/>
            <a:ext cx="14401406"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5" name="Content Placeholder 22">
            <a:extLst>
              <a:ext uri="{FF2B5EF4-FFF2-40B4-BE49-F238E27FC236}">
                <a16:creationId xmlns:a16="http://schemas.microsoft.com/office/drawing/2014/main" id="{2F8BDB9A-6E49-4052-924A-83FDD2B0A487}"/>
              </a:ext>
            </a:extLst>
          </p:cNvPr>
          <p:cNvSpPr txBox="1">
            <a:spLocks/>
          </p:cNvSpPr>
          <p:nvPr/>
        </p:nvSpPr>
        <p:spPr>
          <a:xfrm>
            <a:off x="5228800" y="5064047"/>
            <a:ext cx="10677617" cy="2855930"/>
          </a:xfrm>
          <a:prstGeom prst="rect">
            <a:avLst/>
          </a:prstGeom>
        </p:spPr>
        <p:txBody>
          <a:bodyPr vert="horz" lIns="121932" tIns="60966" rIns="121932" bIns="60966" rtlCol="0" anchor="t">
            <a:noAutofit/>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457257" indent="-457257">
              <a:lnSpc>
                <a:spcPts val="4000"/>
              </a:lnSpc>
              <a:spcBef>
                <a:spcPts val="0"/>
              </a:spcBef>
              <a:spcAft>
                <a:spcPts val="800"/>
              </a:spcAft>
              <a:buFont typeface="Arial" panose="020B0604020202020204" pitchFamily="34" charset="0"/>
              <a:buChar char="•"/>
            </a:pPr>
            <a:r>
              <a:rPr lang="en-IE" sz="3200" dirty="0"/>
              <a:t>Intentional flaming could be considered an academic offence </a:t>
            </a:r>
          </a:p>
          <a:p>
            <a:pPr marL="457257" indent="-457257">
              <a:lnSpc>
                <a:spcPts val="4000"/>
              </a:lnSpc>
              <a:spcBef>
                <a:spcPts val="0"/>
              </a:spcBef>
              <a:spcAft>
                <a:spcPts val="800"/>
              </a:spcAft>
              <a:buFont typeface="Arial" panose="020B0604020202020204" pitchFamily="34" charset="0"/>
              <a:buChar char="•"/>
            </a:pPr>
            <a:r>
              <a:rPr lang="en-IE" sz="3200" dirty="0"/>
              <a:t>Flaming creates a negative environment</a:t>
            </a:r>
          </a:p>
          <a:p>
            <a:pPr marL="457257" indent="-457257">
              <a:lnSpc>
                <a:spcPts val="4000"/>
              </a:lnSpc>
              <a:spcBef>
                <a:spcPts val="0"/>
              </a:spcBef>
              <a:spcAft>
                <a:spcPts val="800"/>
              </a:spcAft>
              <a:buFont typeface="Arial" panose="020B0604020202020204" pitchFamily="34" charset="0"/>
              <a:buChar char="•"/>
            </a:pPr>
            <a:r>
              <a:rPr lang="en-IE" sz="3200" dirty="0"/>
              <a:t>Anything that diverts from the original discussion or intent of the task is a waste of time for everyone</a:t>
            </a:r>
          </a:p>
          <a:p>
            <a:pPr marL="457257" indent="-457257">
              <a:lnSpc>
                <a:spcPts val="4000"/>
              </a:lnSpc>
              <a:spcBef>
                <a:spcPts val="0"/>
              </a:spcBef>
              <a:spcAft>
                <a:spcPts val="800"/>
              </a:spcAft>
              <a:buFont typeface="Arial" panose="020B0604020202020204" pitchFamily="34" charset="0"/>
              <a:buChar char="•"/>
            </a:pPr>
            <a:r>
              <a:rPr lang="en-IE" sz="3200" dirty="0"/>
              <a:t>Take care when using humour or sarcasm as this may not translate properly online, include a parenthesis, emoticon or emoji to indicate humour (eg. [sarcasm], [kidding]   :o   </a:t>
            </a:r>
            <a:r>
              <a:rPr lang="en-IE" sz="3200" dirty="0">
                <a:sym typeface="Wingdings" panose="05000000000000000000" pitchFamily="2" charset="2"/>
              </a:rPr>
              <a:t></a:t>
            </a:r>
            <a:endParaRPr lang="en-IE" sz="3200" dirty="0"/>
          </a:p>
          <a:p>
            <a:pPr marL="457257" indent="-457257">
              <a:lnSpc>
                <a:spcPts val="4000"/>
              </a:lnSpc>
              <a:spcBef>
                <a:spcPts val="0"/>
              </a:spcBef>
              <a:spcAft>
                <a:spcPts val="800"/>
              </a:spcAft>
              <a:buFont typeface="Arial" panose="020B0604020202020204" pitchFamily="34" charset="0"/>
              <a:buChar char="•"/>
            </a:pPr>
            <a:endParaRPr lang="en-US" sz="3200" dirty="0"/>
          </a:p>
        </p:txBody>
      </p:sp>
      <p:sp>
        <p:nvSpPr>
          <p:cNvPr id="96" name="Text Placeholder 24">
            <a:extLst>
              <a:ext uri="{FF2B5EF4-FFF2-40B4-BE49-F238E27FC236}">
                <a16:creationId xmlns:a16="http://schemas.microsoft.com/office/drawing/2014/main" id="{34818BA8-E954-4497-B8B9-B67D92F6032D}"/>
              </a:ext>
            </a:extLst>
          </p:cNvPr>
          <p:cNvSpPr txBox="1">
            <a:spLocks/>
          </p:cNvSpPr>
          <p:nvPr/>
        </p:nvSpPr>
        <p:spPr>
          <a:xfrm>
            <a:off x="482865" y="5064047"/>
            <a:ext cx="4831206" cy="750601"/>
          </a:xfrm>
          <a:prstGeom prst="rect">
            <a:avLst/>
          </a:prstGeom>
          <a:noFill/>
        </p:spPr>
        <p:txBody>
          <a:bodyPr vert="horz" wrap="square" lIns="121932" tIns="60966" rIns="121932" bIns="60966" rtlCol="0" anchor="ctr">
            <a:noAutofit/>
          </a:bodyPr>
          <a:lstStyle>
            <a:lvl1pPr marL="0" indent="0" algn="r"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400" b="1" kern="1200">
                <a:solidFill>
                  <a:schemeClr val="accent5"/>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gn="l"/>
            <a:r>
              <a:rPr lang="en-US" sz="3200" dirty="0">
                <a:solidFill>
                  <a:srgbClr val="4C004C"/>
                </a:solidFill>
              </a:rPr>
              <a:t>Things to think about</a:t>
            </a:r>
          </a:p>
        </p:txBody>
      </p:sp>
      <p:cxnSp>
        <p:nvCxnSpPr>
          <p:cNvPr id="97" name="Straight Connector 96">
            <a:extLst>
              <a:ext uri="{FF2B5EF4-FFF2-40B4-BE49-F238E27FC236}">
                <a16:creationId xmlns:a16="http://schemas.microsoft.com/office/drawing/2014/main" id="{66F01420-E00A-46BC-9AE5-EDE89E81F291}"/>
              </a:ext>
              <a:ext uri="{C183D7F6-B498-43B3-948B-1728B52AA6E4}">
                <adec:decorative xmlns:adec="http://schemas.microsoft.com/office/drawing/2017/decorative" val="1"/>
              </a:ext>
            </a:extLst>
          </p:cNvPr>
          <p:cNvCxnSpPr/>
          <p:nvPr/>
        </p:nvCxnSpPr>
        <p:spPr>
          <a:xfrm>
            <a:off x="563778" y="5066545"/>
            <a:ext cx="14401406" cy="0"/>
          </a:xfrm>
          <a:prstGeom prst="line">
            <a:avLst/>
          </a:prstGeom>
          <a:ln w="19050" cap="rnd">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9690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17"/>
          </p:nvPr>
        </p:nvPicPr>
        <p:blipFill rotWithShape="1">
          <a:blip r:embed="rId4" cstate="email">
            <a:extLst>
              <a:ext uri="{28A0092B-C50C-407E-A947-70E740481C1C}">
                <a14:useLocalDpi xmlns:a14="http://schemas.microsoft.com/office/drawing/2010/main"/>
              </a:ext>
            </a:extLst>
          </a:blip>
          <a:srcRect/>
          <a:stretch/>
        </p:blipFill>
        <p:spPr>
          <a:xfrm>
            <a:off x="1" y="657409"/>
            <a:ext cx="16257586" cy="4371658"/>
          </a:xfrm>
        </p:spPr>
      </p:pic>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a:xfrm>
            <a:off x="1951316" y="5488076"/>
            <a:ext cx="7030438" cy="3212203"/>
          </a:xfrm>
        </p:spPr>
        <p:txBody>
          <a:bodyPr/>
          <a:lstStyle/>
          <a:p>
            <a:r>
              <a:rPr lang="en-US" dirty="0"/>
              <a:t>Online language</a:t>
            </a:r>
          </a:p>
        </p:txBody>
      </p:sp>
      <p:sp>
        <p:nvSpPr>
          <p:cNvPr id="34" name="Text Placeholder 33">
            <a:extLst>
              <a:ext uri="{FF2B5EF4-FFF2-40B4-BE49-F238E27FC236}">
                <a16:creationId xmlns:a16="http://schemas.microsoft.com/office/drawing/2014/main" id="{29455ACD-CCC6-4BEC-AA79-DC1C69D087DF}"/>
              </a:ext>
              <a:ext uri="{C183D7F6-B498-43B3-948B-1728B52AA6E4}">
                <adec:decorative xmlns:adec="http://schemas.microsoft.com/office/drawing/2017/decorative" val="1"/>
              </a:ext>
            </a:extLst>
          </p:cNvPr>
          <p:cNvSpPr>
            <a:spLocks noGrp="1"/>
          </p:cNvSpPr>
          <p:nvPr>
            <p:ph type="body" sz="quarter" idx="20"/>
          </p:nvPr>
        </p:nvSpPr>
        <p:spPr/>
        <p:txBody>
          <a:bodyPr/>
          <a:lstStyle/>
          <a:p>
            <a:endParaRPr lang="en-US" dirty="0"/>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9"/>
          </p:nvPr>
        </p:nvSpPr>
        <p:spPr/>
        <p:txBody>
          <a:bodyPr/>
          <a:lstStyle/>
          <a:p>
            <a:pPr marL="609676" indent="-609676">
              <a:lnSpc>
                <a:spcPct val="200000"/>
              </a:lnSpc>
              <a:buFont typeface="Arial" panose="020B0604020202020204" pitchFamily="34" charset="0"/>
              <a:buChar char="•"/>
            </a:pPr>
            <a:r>
              <a:rPr lang="en-US" dirty="0" err="1"/>
              <a:t>TextSpeak</a:t>
            </a:r>
            <a:endParaRPr lang="en-US" dirty="0"/>
          </a:p>
          <a:p>
            <a:pPr marL="609676" indent="-609676">
              <a:lnSpc>
                <a:spcPct val="200000"/>
              </a:lnSpc>
              <a:buFont typeface="Arial" panose="020B0604020202020204" pitchFamily="34" charset="0"/>
              <a:buChar char="•"/>
            </a:pPr>
            <a:r>
              <a:rPr lang="en-US" dirty="0"/>
              <a:t>Emoticons</a:t>
            </a:r>
          </a:p>
          <a:p>
            <a:pPr marL="609676" indent="-609676">
              <a:lnSpc>
                <a:spcPct val="200000"/>
              </a:lnSpc>
              <a:buFont typeface="Arial" panose="020B0604020202020204" pitchFamily="34" charset="0"/>
              <a:buChar char="•"/>
            </a:pPr>
            <a:r>
              <a:rPr lang="en-US" dirty="0"/>
              <a:t>Emoji’s</a:t>
            </a:r>
          </a:p>
        </p:txBody>
      </p:sp>
      <p:pic>
        <p:nvPicPr>
          <p:cNvPr id="39" name="Picture Placeholder 38">
            <a:extLst>
              <a:ext uri="{FF2B5EF4-FFF2-40B4-BE49-F238E27FC236}">
                <a16:creationId xmlns:a16="http://schemas.microsoft.com/office/drawing/2014/main" id="{D15B262E-3234-4E0C-A890-B69314333FD8}"/>
              </a:ext>
              <a:ext uri="{C183D7F6-B498-43B3-948B-1728B52AA6E4}">
                <adec:decorative xmlns:adec="http://schemas.microsoft.com/office/drawing/2017/decorative" val="1"/>
              </a:ext>
            </a:extLst>
          </p:cNvPr>
          <p:cNvPicPr>
            <a:picLocks noGrp="1" noChangeAspect="1"/>
          </p:cNvPicPr>
          <p:nvPr>
            <p:ph type="pic" sz="quarter" idx="21"/>
          </p:nvPr>
        </p:nvPicPr>
        <p:blipFill>
          <a:blip r:embed="rId5">
            <a:extLst>
              <a:ext uri="{96DAC541-7B7A-43D3-8B79-37D633B846F1}">
                <asvg:svgBlip xmlns:asvg="http://schemas.microsoft.com/office/drawing/2016/SVG/main" r:embed="rId6"/>
              </a:ext>
            </a:extLst>
          </a:blip>
          <a:srcRect l="853" r="853"/>
          <a:stretch>
            <a:fillRect/>
          </a:stretch>
        </p:blipFill>
        <p:spPr>
          <a:xfrm>
            <a:off x="351171" y="5464478"/>
            <a:ext cx="1219319" cy="1240488"/>
          </a:xfrm>
        </p:spPr>
      </p:pic>
      <p:sp>
        <p:nvSpPr>
          <p:cNvPr id="2" name="Slide Number Placeholder 1">
            <a:extLst>
              <a:ext uri="{FF2B5EF4-FFF2-40B4-BE49-F238E27FC236}">
                <a16:creationId xmlns:a16="http://schemas.microsoft.com/office/drawing/2014/main" id="{7A6C6147-EB04-429F-9D41-52F18DE2322C}"/>
              </a:ext>
            </a:extLst>
          </p:cNvPr>
          <p:cNvSpPr>
            <a:spLocks noGrp="1"/>
          </p:cNvSpPr>
          <p:nvPr>
            <p:ph type="sldNum" sz="quarter" idx="4"/>
          </p:nvPr>
        </p:nvSpPr>
        <p:spPr/>
        <p:txBody>
          <a:bodyPr/>
          <a:lstStyle/>
          <a:p>
            <a:fld id="{4FAB73BC-B049-4115-A692-8D63A059BFB8}" type="slidenum">
              <a:rPr lang="en-US" smtClean="0"/>
              <a:pPr/>
              <a:t>13</a:t>
            </a:fld>
            <a:endParaRPr lang="en-US" dirty="0"/>
          </a:p>
        </p:txBody>
      </p:sp>
      <p:sp>
        <p:nvSpPr>
          <p:cNvPr id="32" name="Text Placeholder 119">
            <a:extLst>
              <a:ext uri="{FF2B5EF4-FFF2-40B4-BE49-F238E27FC236}">
                <a16:creationId xmlns:a16="http://schemas.microsoft.com/office/drawing/2014/main" id="{D9043C6D-0761-489D-8401-7F976D80BA59}"/>
              </a:ext>
              <a:ext uri="{C183D7F6-B498-43B3-948B-1728B52AA6E4}">
                <adec:decorative xmlns:adec="http://schemas.microsoft.com/office/drawing/2017/decorative" val="1"/>
              </a:ext>
            </a:extLst>
          </p:cNvPr>
          <p:cNvSpPr txBox="1">
            <a:spLocks/>
          </p:cNvSpPr>
          <p:nvPr/>
        </p:nvSpPr>
        <p:spPr>
          <a:xfrm>
            <a:off x="924170" y="9362698"/>
            <a:ext cx="231671" cy="203220"/>
          </a:xfrm>
          <a:prstGeom prst="rect">
            <a:avLst/>
          </a:prstGeom>
          <a:solidFill>
            <a:schemeClr val="accent2"/>
          </a:solidFill>
          <a:effectLst>
            <a:outerShdw blurRad="50800" dist="38100" dir="2700000" algn="tl" rotWithShape="0">
              <a:prstClr val="black">
                <a:alpha val="40000"/>
              </a:prstClr>
            </a:outerShdw>
          </a:effectLst>
        </p:spPr>
        <p:txBody>
          <a:bodyPr vert="horz" lIns="60966" tIns="60966" rIns="60966" bIns="60966"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sz="2667" dirty="0"/>
          </a:p>
        </p:txBody>
      </p:sp>
      <p:sp>
        <p:nvSpPr>
          <p:cNvPr id="40" name="Freeform: Shape 39">
            <a:extLst>
              <a:ext uri="{FF2B5EF4-FFF2-40B4-BE49-F238E27FC236}">
                <a16:creationId xmlns:a16="http://schemas.microsoft.com/office/drawing/2014/main" id="{CD5E95B5-674E-4A3A-A7C5-83CFC41142E0}"/>
              </a:ext>
              <a:ext uri="{C183D7F6-B498-43B3-948B-1728B52AA6E4}">
                <adec:decorative xmlns:adec="http://schemas.microsoft.com/office/drawing/2017/decorative" val="1"/>
              </a:ext>
            </a:extLst>
          </p:cNvPr>
          <p:cNvSpPr/>
          <p:nvPr/>
        </p:nvSpPr>
        <p:spPr>
          <a:xfrm>
            <a:off x="0" y="506759"/>
            <a:ext cx="11106799" cy="60966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8" dirty="0"/>
          </a:p>
        </p:txBody>
      </p:sp>
    </p:spTree>
    <p:custDataLst>
      <p:tags r:id="rId1"/>
    </p:custDataLst>
    <p:extLst>
      <p:ext uri="{BB962C8B-B14F-4D97-AF65-F5344CB8AC3E}">
        <p14:creationId xmlns:p14="http://schemas.microsoft.com/office/powerpoint/2010/main" val="2428268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F6F8F6A-0480-4468-A903-ED9E2CD3930E}"/>
              </a:ext>
            </a:extLst>
          </p:cNvPr>
          <p:cNvSpPr>
            <a:spLocks noGrp="1"/>
          </p:cNvSpPr>
          <p:nvPr>
            <p:ph type="title"/>
          </p:nvPr>
        </p:nvSpPr>
        <p:spPr>
          <a:xfrm>
            <a:off x="864000" y="2053745"/>
            <a:ext cx="10800000" cy="672893"/>
          </a:xfrm>
        </p:spPr>
        <p:txBody>
          <a:bodyPr/>
          <a:lstStyle/>
          <a:p>
            <a:r>
              <a:rPr lang="en-IE" dirty="0" err="1"/>
              <a:t>Menti</a:t>
            </a:r>
            <a:r>
              <a:rPr lang="en-IE" dirty="0"/>
              <a:t>:   </a:t>
            </a:r>
            <a:r>
              <a:rPr lang="fr-FR" dirty="0"/>
              <a:t>3143 0550</a:t>
            </a:r>
            <a:endParaRPr lang="en-IE" dirty="0"/>
          </a:p>
        </p:txBody>
      </p:sp>
      <p:sp>
        <p:nvSpPr>
          <p:cNvPr id="13" name="Text Placeholder 12">
            <a:extLst>
              <a:ext uri="{FF2B5EF4-FFF2-40B4-BE49-F238E27FC236}">
                <a16:creationId xmlns:a16="http://schemas.microsoft.com/office/drawing/2014/main" id="{1CC53162-46C8-402D-B66D-FF70ED4308DE}"/>
              </a:ext>
            </a:extLst>
          </p:cNvPr>
          <p:cNvSpPr>
            <a:spLocks noGrp="1"/>
          </p:cNvSpPr>
          <p:nvPr>
            <p:ph type="body" idx="1"/>
          </p:nvPr>
        </p:nvSpPr>
        <p:spPr>
          <a:xfrm>
            <a:off x="864000" y="2726638"/>
            <a:ext cx="10800000" cy="662313"/>
          </a:xfrm>
        </p:spPr>
        <p:txBody>
          <a:bodyPr/>
          <a:lstStyle/>
          <a:p>
            <a:r>
              <a:rPr lang="en-IE" sz="4000" dirty="0">
                <a:hlinkClick r:id="rId3"/>
              </a:rPr>
              <a:t>www.menti.com</a:t>
            </a:r>
            <a:r>
              <a:rPr lang="en-IE" sz="4000" dirty="0"/>
              <a:t> </a:t>
            </a:r>
          </a:p>
        </p:txBody>
      </p:sp>
      <p:sp>
        <p:nvSpPr>
          <p:cNvPr id="14" name="Picture Placeholder 13">
            <a:extLst>
              <a:ext uri="{FF2B5EF4-FFF2-40B4-BE49-F238E27FC236}">
                <a16:creationId xmlns:a16="http://schemas.microsoft.com/office/drawing/2014/main" id="{9583CAC3-154D-445A-8FFA-33220B26E7C2}"/>
              </a:ext>
            </a:extLst>
          </p:cNvPr>
          <p:cNvSpPr>
            <a:spLocks noGrp="1"/>
          </p:cNvSpPr>
          <p:nvPr>
            <p:ph type="pic" sz="quarter" idx="11"/>
          </p:nvPr>
        </p:nvSpPr>
        <p:spPr/>
      </p:sp>
      <p:sp>
        <p:nvSpPr>
          <p:cNvPr id="15" name="Content Placeholder 12">
            <a:extLst>
              <a:ext uri="{FF2B5EF4-FFF2-40B4-BE49-F238E27FC236}">
                <a16:creationId xmlns:a16="http://schemas.microsoft.com/office/drawing/2014/main" id="{16E7FF5B-69D9-46F0-8283-23799ACAD3A3}"/>
              </a:ext>
            </a:extLst>
          </p:cNvPr>
          <p:cNvSpPr txBox="1">
            <a:spLocks/>
          </p:cNvSpPr>
          <p:nvPr/>
        </p:nvSpPr>
        <p:spPr>
          <a:xfrm>
            <a:off x="9618903" y="3057794"/>
            <a:ext cx="5217973" cy="5304949"/>
          </a:xfrm>
          <a:prstGeom prst="rect">
            <a:avLst/>
          </a:prstGeom>
          <a:solidFill>
            <a:schemeClr val="bg1"/>
          </a:solidFill>
          <a:ln>
            <a:solidFill>
              <a:schemeClr val="bg2">
                <a:lumMod val="75000"/>
              </a:schemeClr>
            </a:solidFill>
          </a:ln>
          <a:effectLst>
            <a:outerShdw blurRad="50800" dist="38100" dir="2700000" algn="tl" rotWithShape="0">
              <a:prstClr val="black">
                <a:alpha val="40000"/>
              </a:prstClr>
            </a:outerShdw>
          </a:effectLst>
        </p:spPr>
        <p:txBody>
          <a:bodyPr/>
          <a:lstStyle>
            <a:lvl1pPr marL="304835" indent="-304835" algn="l" defTabSz="1219342" rtl="0" eaLnBrk="1" latinLnBrk="0" hangingPunct="1">
              <a:lnSpc>
                <a:spcPct val="90000"/>
              </a:lnSpc>
              <a:spcBef>
                <a:spcPts val="1334"/>
              </a:spcBef>
              <a:buFont typeface="Arial" panose="020B0604020202020204" pitchFamily="34" charset="0"/>
              <a:buChar char="•"/>
              <a:defRPr sz="2300" kern="1200">
                <a:solidFill>
                  <a:srgbClr val="005336"/>
                </a:solidFill>
                <a:latin typeface="Helvetica" pitchFamily="2" charset="0"/>
                <a:ea typeface="+mn-ea"/>
                <a:cs typeface="+mn-cs"/>
              </a:defRPr>
            </a:lvl1pPr>
            <a:lvl2pPr marL="914506"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2pPr>
            <a:lvl3pPr marL="1524178"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3pPr>
            <a:lvl4pPr marL="2133849"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4pPr>
            <a:lvl5pPr marL="2743520"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5pPr>
            <a:lvl6pPr marL="3353191"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62"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34"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05"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219347" lvl="1" indent="-609676">
              <a:lnSpc>
                <a:spcPct val="200000"/>
              </a:lnSpc>
            </a:pPr>
            <a:r>
              <a:rPr lang="en-US" sz="4270" dirty="0" err="1"/>
              <a:t>TextSpeak</a:t>
            </a:r>
            <a:endParaRPr lang="en-US" sz="4270" dirty="0"/>
          </a:p>
          <a:p>
            <a:pPr marL="1219347" lvl="1" indent="-609676">
              <a:lnSpc>
                <a:spcPct val="200000"/>
              </a:lnSpc>
            </a:pPr>
            <a:r>
              <a:rPr lang="en-US" sz="4270" dirty="0"/>
              <a:t>Emoticons</a:t>
            </a:r>
          </a:p>
          <a:p>
            <a:pPr marL="1219347" lvl="1" indent="-609676">
              <a:lnSpc>
                <a:spcPct val="200000"/>
              </a:lnSpc>
            </a:pPr>
            <a:r>
              <a:rPr lang="en-US" sz="4270" dirty="0"/>
              <a:t>Emoji’s</a:t>
            </a:r>
          </a:p>
        </p:txBody>
      </p:sp>
    </p:spTree>
    <p:extLst>
      <p:ext uri="{BB962C8B-B14F-4D97-AF65-F5344CB8AC3E}">
        <p14:creationId xmlns:p14="http://schemas.microsoft.com/office/powerpoint/2010/main" val="1351272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IE" dirty="0"/>
          </a:p>
        </p:txBody>
      </p:sp>
      <p:sp>
        <p:nvSpPr>
          <p:cNvPr id="15" name="Text Placeholder 14"/>
          <p:cNvSpPr>
            <a:spLocks noGrp="1"/>
          </p:cNvSpPr>
          <p:nvPr>
            <p:ph type="body" sz="quarter" idx="16"/>
          </p:nvPr>
        </p:nvSpPr>
        <p:spPr>
          <a:xfrm>
            <a:off x="731592" y="2678705"/>
            <a:ext cx="4633412" cy="566365"/>
          </a:xfrm>
        </p:spPr>
        <p:txBody>
          <a:bodyPr/>
          <a:lstStyle/>
          <a:p>
            <a:r>
              <a:rPr lang="en-IE" dirty="0" err="1"/>
              <a:t>TextSpeak</a:t>
            </a:r>
            <a:r>
              <a:rPr lang="en-IE" dirty="0"/>
              <a:t>/TXTSPK</a:t>
            </a:r>
          </a:p>
        </p:txBody>
      </p:sp>
      <p:sp>
        <p:nvSpPr>
          <p:cNvPr id="17" name="Text Placeholder 16"/>
          <p:cNvSpPr>
            <a:spLocks noGrp="1"/>
          </p:cNvSpPr>
          <p:nvPr>
            <p:ph type="body" sz="quarter" idx="20"/>
          </p:nvPr>
        </p:nvSpPr>
        <p:spPr>
          <a:xfrm>
            <a:off x="5812088" y="2678705"/>
            <a:ext cx="4633412" cy="566365"/>
          </a:xfrm>
        </p:spPr>
        <p:txBody>
          <a:bodyPr/>
          <a:lstStyle/>
          <a:p>
            <a:r>
              <a:rPr lang="en-IE" dirty="0">
                <a:solidFill>
                  <a:schemeClr val="accent3">
                    <a:lumMod val="75000"/>
                  </a:schemeClr>
                </a:solidFill>
              </a:rPr>
              <a:t>Emoticons</a:t>
            </a:r>
          </a:p>
        </p:txBody>
      </p:sp>
      <p:sp>
        <p:nvSpPr>
          <p:cNvPr id="9" name="Slide Number Placeholder 8"/>
          <p:cNvSpPr>
            <a:spLocks noGrp="1"/>
          </p:cNvSpPr>
          <p:nvPr>
            <p:ph type="sldNum" sz="quarter" idx="4"/>
          </p:nvPr>
        </p:nvSpPr>
        <p:spPr/>
        <p:txBody>
          <a:bodyPr/>
          <a:lstStyle/>
          <a:p>
            <a:fld id="{4FAB73BC-B049-4115-A692-8D63A059BFB8}" type="slidenum">
              <a:rPr lang="en-US" noProof="0" smtClean="0"/>
              <a:pPr/>
              <a:t>15</a:t>
            </a:fld>
            <a:endParaRPr lang="en-US" noProof="0" dirty="0"/>
          </a:p>
        </p:txBody>
      </p:sp>
      <p:pic>
        <p:nvPicPr>
          <p:cNvPr id="24" name="Picture 23"/>
          <p:cNvPicPr>
            <a:picLocks noChangeAspect="1"/>
          </p:cNvPicPr>
          <p:nvPr/>
        </p:nvPicPr>
        <p:blipFill>
          <a:blip r:embed="rId4"/>
          <a:stretch>
            <a:fillRect/>
          </a:stretch>
        </p:blipFill>
        <p:spPr>
          <a:xfrm>
            <a:off x="550214" y="3719208"/>
            <a:ext cx="4377323" cy="3562497"/>
          </a:xfrm>
          <a:prstGeom prst="rect">
            <a:avLst/>
          </a:prstGeom>
        </p:spPr>
      </p:pic>
      <p:pic>
        <p:nvPicPr>
          <p:cNvPr id="25" name="Picture 24"/>
          <p:cNvPicPr>
            <a:picLocks noChangeAspect="1"/>
          </p:cNvPicPr>
          <p:nvPr/>
        </p:nvPicPr>
        <p:blipFill rotWithShape="1">
          <a:blip r:embed="rId5"/>
          <a:srcRect r="10856" b="46530"/>
          <a:stretch/>
        </p:blipFill>
        <p:spPr>
          <a:xfrm>
            <a:off x="5910524" y="3766380"/>
            <a:ext cx="4447922" cy="3131244"/>
          </a:xfrm>
          <a:prstGeom prst="rect">
            <a:avLst/>
          </a:prstGeom>
        </p:spPr>
      </p:pic>
      <p:grpSp>
        <p:nvGrpSpPr>
          <p:cNvPr id="2054" name="Group 2053"/>
          <p:cNvGrpSpPr/>
          <p:nvPr/>
        </p:nvGrpSpPr>
        <p:grpSpPr>
          <a:xfrm>
            <a:off x="10979638" y="3813253"/>
            <a:ext cx="4266545" cy="1816049"/>
            <a:chOff x="4432460" y="4234780"/>
            <a:chExt cx="3199596" cy="1361904"/>
          </a:xfrm>
        </p:grpSpPr>
        <p:sp>
          <p:nvSpPr>
            <p:cNvPr id="31" name="Rectangle 1"/>
            <p:cNvSpPr>
              <a:spLocks noChangeArrowheads="1"/>
            </p:cNvSpPr>
            <p:nvPr/>
          </p:nvSpPr>
          <p:spPr bwMode="auto">
            <a:xfrm>
              <a:off x="4432460" y="4234780"/>
              <a:ext cx="3199596" cy="63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32" tIns="429590" rIns="121932" bIns="143902"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219352"/>
              <a:r>
                <a:rPr lang="en-US" altLang="en-US" sz="1734" b="1" dirty="0">
                  <a:solidFill>
                    <a:srgbClr val="26323E"/>
                  </a:solidFill>
                  <a:ea typeface="soleil"/>
                </a:rPr>
                <a:t>FACE WITH ROLLING EYES</a:t>
              </a:r>
            </a:p>
          </p:txBody>
        </p:sp>
        <p:pic>
          <p:nvPicPr>
            <p:cNvPr id="2050" name="Picture 2" descr="3 different face with rolling eyes emojis from Apple, Google, and Samsung"/>
            <p:cNvPicPr>
              <a:picLocks noChangeAspect="1" noChangeArrowheads="1"/>
            </p:cNvPicPr>
            <p:nvPr/>
          </p:nvPicPr>
          <p:blipFill rotWithShape="1">
            <a:blip r:embed="rId6">
              <a:extLst>
                <a:ext uri="{28A0092B-C50C-407E-A947-70E740481C1C}">
                  <a14:useLocalDpi xmlns:a14="http://schemas.microsoft.com/office/drawing/2010/main" val="0"/>
                </a:ext>
              </a:extLst>
            </a:blip>
            <a:srcRect l="24991" r="25026"/>
            <a:stretch/>
          </p:blipFill>
          <p:spPr bwMode="auto">
            <a:xfrm>
              <a:off x="4641170" y="4725144"/>
              <a:ext cx="2592288" cy="87154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5" name="Group 2054"/>
          <p:cNvGrpSpPr/>
          <p:nvPr/>
        </p:nvGrpSpPr>
        <p:grpSpPr>
          <a:xfrm>
            <a:off x="10979639" y="5695162"/>
            <a:ext cx="3772114" cy="1586542"/>
            <a:chOff x="4432460" y="5646074"/>
            <a:chExt cx="2828809" cy="1189790"/>
          </a:xfrm>
        </p:grpSpPr>
        <p:pic>
          <p:nvPicPr>
            <p:cNvPr id="2052" name="Picture 2051"/>
            <p:cNvPicPr>
              <a:picLocks noChangeAspect="1"/>
            </p:cNvPicPr>
            <p:nvPr/>
          </p:nvPicPr>
          <p:blipFill>
            <a:blip r:embed="rId7"/>
            <a:stretch>
              <a:fillRect/>
            </a:stretch>
          </p:blipFill>
          <p:spPr>
            <a:xfrm>
              <a:off x="4641170" y="5971864"/>
              <a:ext cx="2620099" cy="864000"/>
            </a:xfrm>
            <a:prstGeom prst="rect">
              <a:avLst/>
            </a:prstGeom>
          </p:spPr>
        </p:pic>
        <p:sp>
          <p:nvSpPr>
            <p:cNvPr id="2053" name="Rectangle 2052"/>
            <p:cNvSpPr/>
            <p:nvPr/>
          </p:nvSpPr>
          <p:spPr>
            <a:xfrm>
              <a:off x="4432460" y="5646074"/>
              <a:ext cx="1298786" cy="453301"/>
            </a:xfrm>
            <a:prstGeom prst="rect">
              <a:avLst/>
            </a:prstGeom>
          </p:spPr>
          <p:txBody>
            <a:bodyPr wrap="none">
              <a:spAutoFit/>
            </a:bodyPr>
            <a:lstStyle/>
            <a:p>
              <a:r>
                <a:rPr lang="en-IE" sz="1734" b="1" dirty="0">
                  <a:solidFill>
                    <a:srgbClr val="26323E"/>
                  </a:solidFill>
                  <a:latin typeface="Arial" panose="020B0604020202020204" pitchFamily="34" charset="0"/>
                  <a:ea typeface="soleil"/>
                </a:rPr>
                <a:t>CRYING</a:t>
              </a:r>
              <a:r>
                <a:rPr lang="en-IE" sz="3328" b="1" dirty="0">
                  <a:solidFill>
                    <a:srgbClr val="26323E"/>
                  </a:solidFill>
                  <a:latin typeface="soleil"/>
                </a:rPr>
                <a:t> </a:t>
              </a:r>
              <a:r>
                <a:rPr lang="en-IE" sz="1734" b="1" dirty="0">
                  <a:solidFill>
                    <a:srgbClr val="26323E"/>
                  </a:solidFill>
                  <a:latin typeface="Arial" panose="020B0604020202020204" pitchFamily="34" charset="0"/>
                  <a:ea typeface="soleil"/>
                </a:rPr>
                <a:t>FACE</a:t>
              </a:r>
            </a:p>
          </p:txBody>
        </p:sp>
      </p:grpSp>
      <p:sp>
        <p:nvSpPr>
          <p:cNvPr id="23" name="Text Placeholder 16">
            <a:extLst>
              <a:ext uri="{FF2B5EF4-FFF2-40B4-BE49-F238E27FC236}">
                <a16:creationId xmlns:a16="http://schemas.microsoft.com/office/drawing/2014/main" id="{51FF2B37-8CB5-43E6-AF3B-4C6C705D4961}"/>
              </a:ext>
            </a:extLst>
          </p:cNvPr>
          <p:cNvSpPr txBox="1">
            <a:spLocks/>
          </p:cNvSpPr>
          <p:nvPr/>
        </p:nvSpPr>
        <p:spPr>
          <a:xfrm>
            <a:off x="10979638" y="2875620"/>
            <a:ext cx="4633412" cy="566365"/>
          </a:xfrm>
          <a:prstGeom prst="rect">
            <a:avLst/>
          </a:prstGeom>
          <a:noFill/>
        </p:spPr>
        <p:txBody>
          <a:bodyPr vert="horz" wrap="square" lIns="91440" tIns="45720" rIns="91440" bIns="45720" rtlCol="0">
            <a:noAutofit/>
          </a:bodyPr>
          <a:lstStyle>
            <a:lvl1pPr marL="0" indent="0" algn="l" defTabSz="1219342" rtl="0" eaLnBrk="1" latinLnBrk="0" hangingPunct="1">
              <a:lnSpc>
                <a:spcPct val="90000"/>
              </a:lnSpc>
              <a:spcBef>
                <a:spcPts val="1334"/>
              </a:spcBef>
              <a:buFont typeface="Arial" panose="020B0604020202020204" pitchFamily="34" charset="0"/>
              <a:buNone/>
              <a:defRPr sz="3200" b="1" kern="1200">
                <a:solidFill>
                  <a:schemeClr val="accent5"/>
                </a:solidFill>
                <a:latin typeface="Helvetica" pitchFamily="2" charset="0"/>
                <a:ea typeface="+mn-ea"/>
                <a:cs typeface="+mn-cs"/>
              </a:defRPr>
            </a:lvl1pPr>
            <a:lvl2pPr marL="914506"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2pPr>
            <a:lvl3pPr marL="1524178"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3pPr>
            <a:lvl4pPr marL="2133849"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4pPr>
            <a:lvl5pPr marL="2743520" indent="-304835" algn="l" defTabSz="1219342" rtl="0" eaLnBrk="1" latinLnBrk="0" hangingPunct="1">
              <a:lnSpc>
                <a:spcPct val="90000"/>
              </a:lnSpc>
              <a:spcBef>
                <a:spcPts val="667"/>
              </a:spcBef>
              <a:buFont typeface="Arial" panose="020B0604020202020204" pitchFamily="34" charset="0"/>
              <a:buChar char="•"/>
              <a:defRPr sz="2300" kern="1200">
                <a:solidFill>
                  <a:srgbClr val="005336"/>
                </a:solidFill>
                <a:latin typeface="Helvetica" pitchFamily="2" charset="0"/>
                <a:ea typeface="+mn-ea"/>
                <a:cs typeface="+mn-cs"/>
              </a:defRPr>
            </a:lvl5pPr>
            <a:lvl6pPr marL="3353191"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862"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534"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2205" indent="-304835" algn="l" defTabSz="1219342"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IE" dirty="0">
                <a:solidFill>
                  <a:schemeClr val="accent5">
                    <a:lumMod val="75000"/>
                  </a:schemeClr>
                </a:solidFill>
              </a:rPr>
              <a:t>Emojis</a:t>
            </a:r>
          </a:p>
        </p:txBody>
      </p:sp>
    </p:spTree>
    <p:custDataLst>
      <p:tags r:id="rId1"/>
    </p:custDataLst>
    <p:extLst>
      <p:ext uri="{BB962C8B-B14F-4D97-AF65-F5344CB8AC3E}">
        <p14:creationId xmlns:p14="http://schemas.microsoft.com/office/powerpoint/2010/main" val="532787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E21BF68-3311-4579-BD5A-B9BE8394EFB4}"/>
              </a:ext>
            </a:extLst>
          </p:cNvPr>
          <p:cNvSpPr>
            <a:spLocks noGrp="1"/>
          </p:cNvSpPr>
          <p:nvPr>
            <p:ph type="title"/>
          </p:nvPr>
        </p:nvSpPr>
        <p:spPr/>
        <p:txBody>
          <a:bodyPr/>
          <a:lstStyle/>
          <a:p>
            <a:r>
              <a:rPr lang="en-IE" dirty="0"/>
              <a:t>Emoji</a:t>
            </a:r>
          </a:p>
        </p:txBody>
      </p:sp>
      <p:sp>
        <p:nvSpPr>
          <p:cNvPr id="14" name="Picture Placeholder 13">
            <a:extLst>
              <a:ext uri="{FF2B5EF4-FFF2-40B4-BE49-F238E27FC236}">
                <a16:creationId xmlns:a16="http://schemas.microsoft.com/office/drawing/2014/main" id="{AB527FEE-5605-4BFC-9E96-B1C526168B14}"/>
              </a:ext>
            </a:extLst>
          </p:cNvPr>
          <p:cNvSpPr>
            <a:spLocks noGrp="1"/>
          </p:cNvSpPr>
          <p:nvPr>
            <p:ph type="pic" sz="quarter" idx="15"/>
          </p:nvPr>
        </p:nvSpPr>
        <p:spPr/>
      </p:sp>
      <p:sp>
        <p:nvSpPr>
          <p:cNvPr id="15" name="Text Placeholder 14">
            <a:extLst>
              <a:ext uri="{FF2B5EF4-FFF2-40B4-BE49-F238E27FC236}">
                <a16:creationId xmlns:a16="http://schemas.microsoft.com/office/drawing/2014/main" id="{0C21197C-E910-4628-A379-139E0D0C3BA3}"/>
              </a:ext>
            </a:extLst>
          </p:cNvPr>
          <p:cNvSpPr>
            <a:spLocks noGrp="1"/>
          </p:cNvSpPr>
          <p:nvPr>
            <p:ph type="body" sz="quarter" idx="16"/>
          </p:nvPr>
        </p:nvSpPr>
        <p:spPr/>
        <p:txBody>
          <a:bodyPr/>
          <a:lstStyle/>
          <a:p>
            <a:endParaRPr lang="en-IE" dirty="0"/>
          </a:p>
        </p:txBody>
      </p:sp>
      <p:sp>
        <p:nvSpPr>
          <p:cNvPr id="17" name="Rectangle 3">
            <a:extLst>
              <a:ext uri="{FF2B5EF4-FFF2-40B4-BE49-F238E27FC236}">
                <a16:creationId xmlns:a16="http://schemas.microsoft.com/office/drawing/2014/main" id="{96C88A35-2690-4F10-9F5D-B7EDDC39F5F8}"/>
              </a:ext>
            </a:extLst>
          </p:cNvPr>
          <p:cNvSpPr>
            <a:spLocks noChangeArrowheads="1"/>
          </p:cNvSpPr>
          <p:nvPr/>
        </p:nvSpPr>
        <p:spPr bwMode="auto">
          <a:xfrm>
            <a:off x="1474838" y="5079206"/>
            <a:ext cx="16257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IE" altLang="en-US" sz="1400" b="0" i="0" u="none" strike="noStrike" cap="none" normalizeH="0" baseline="0">
                <a:ln>
                  <a:noFill/>
                </a:ln>
                <a:solidFill>
                  <a:schemeClr val="tx1"/>
                </a:solidFill>
                <a:effectLst/>
              </a:rPr>
              <a:t> </a:t>
            </a:r>
            <a:endParaRPr kumimoji="0" lang="en-IE" altLang="en-US" sz="1800" b="0" i="0" u="none" strike="noStrike" cap="none" normalizeH="0" baseline="0">
              <a:ln>
                <a:noFill/>
              </a:ln>
              <a:solidFill>
                <a:schemeClr val="tx1"/>
              </a:solidFill>
              <a:effectLst/>
              <a:latin typeface="Arial" panose="020B0604020202020204" pitchFamily="34" charset="0"/>
            </a:endParaRPr>
          </a:p>
        </p:txBody>
      </p:sp>
      <p:sp>
        <p:nvSpPr>
          <p:cNvPr id="20" name="TextBox 19">
            <a:extLst>
              <a:ext uri="{FF2B5EF4-FFF2-40B4-BE49-F238E27FC236}">
                <a16:creationId xmlns:a16="http://schemas.microsoft.com/office/drawing/2014/main" id="{895F2988-686C-4034-BEE2-9F70479B55D9}"/>
              </a:ext>
            </a:extLst>
          </p:cNvPr>
          <p:cNvSpPr txBox="1"/>
          <p:nvPr/>
        </p:nvSpPr>
        <p:spPr>
          <a:xfrm>
            <a:off x="910157" y="7325981"/>
            <a:ext cx="14229722" cy="707886"/>
          </a:xfrm>
          <a:prstGeom prst="rect">
            <a:avLst/>
          </a:prstGeom>
          <a:noFill/>
        </p:spPr>
        <p:txBody>
          <a:bodyPr wrap="square">
            <a:spAutoFit/>
          </a:bodyPr>
          <a:lstStyle/>
          <a:p>
            <a:r>
              <a:rPr lang="en-IE" sz="4000" b="1" dirty="0">
                <a:solidFill>
                  <a:schemeClr val="accent3">
                    <a:lumMod val="75000"/>
                  </a:schemeClr>
                </a:solidFill>
                <a:effectLst/>
                <a:latin typeface="Calibri" panose="020F0502020204030204" pitchFamily="34" charset="0"/>
                <a:ea typeface="Yu Mincho" panose="02020400000000000000" pitchFamily="18" charset="-128"/>
                <a:cs typeface="Times New Roman" panose="02020603050405020304" pitchFamily="18" charset="0"/>
              </a:rPr>
              <a:t>Grimace?          Smiling?          Laughing          Cringing?         Pleased?</a:t>
            </a:r>
            <a:endParaRPr lang="en-IE" sz="4000" b="1" dirty="0">
              <a:solidFill>
                <a:schemeClr val="accent3">
                  <a:lumMod val="75000"/>
                </a:schemeClr>
              </a:solidFill>
            </a:endParaRPr>
          </a:p>
        </p:txBody>
      </p:sp>
      <p:sp>
        <p:nvSpPr>
          <p:cNvPr id="23" name="TextBox 22">
            <a:extLst>
              <a:ext uri="{FF2B5EF4-FFF2-40B4-BE49-F238E27FC236}">
                <a16:creationId xmlns:a16="http://schemas.microsoft.com/office/drawing/2014/main" id="{90C7B9ED-0244-4CC3-8F1C-B49D07C4B9F0}"/>
              </a:ext>
            </a:extLst>
          </p:cNvPr>
          <p:cNvSpPr txBox="1"/>
          <p:nvPr/>
        </p:nvSpPr>
        <p:spPr>
          <a:xfrm>
            <a:off x="13061016" y="3680719"/>
            <a:ext cx="8159260" cy="523220"/>
          </a:xfrm>
          <a:prstGeom prst="rect">
            <a:avLst/>
          </a:prstGeom>
          <a:noFill/>
        </p:spPr>
        <p:txBody>
          <a:bodyPr wrap="square">
            <a:spAutoFit/>
          </a:bodyPr>
          <a:lstStyle/>
          <a:p>
            <a:r>
              <a:rPr lang="en-IE" sz="2800" dirty="0">
                <a:effectLst/>
                <a:latin typeface="Calibri" panose="020F0502020204030204" pitchFamily="34" charset="0"/>
                <a:ea typeface="Yu Mincho" panose="02020400000000000000" pitchFamily="18" charset="-128"/>
                <a:cs typeface="Times New Roman" panose="02020603050405020304" pitchFamily="18" charset="0"/>
              </a:rPr>
              <a:t>Samsung2018</a:t>
            </a:r>
            <a:endParaRPr lang="en-IE" dirty="0"/>
          </a:p>
        </p:txBody>
      </p:sp>
      <p:pic>
        <p:nvPicPr>
          <p:cNvPr id="24" name="Picture 23" descr="A picture containing shape&#10;&#10;Description automatically generated">
            <a:extLst>
              <a:ext uri="{FF2B5EF4-FFF2-40B4-BE49-F238E27FC236}">
                <a16:creationId xmlns:a16="http://schemas.microsoft.com/office/drawing/2014/main" id="{158D849C-0F43-4152-AED5-402583C7ACB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400000"/>
                    </a14:imgEffect>
                  </a14:imgLayer>
                </a14:imgProps>
              </a:ext>
            </a:extLst>
          </a:blip>
          <a:stretch>
            <a:fillRect/>
          </a:stretch>
        </p:blipFill>
        <p:spPr>
          <a:xfrm>
            <a:off x="194760" y="3707699"/>
            <a:ext cx="15868068" cy="2246775"/>
          </a:xfrm>
          <a:prstGeom prst="rect">
            <a:avLst/>
          </a:prstGeom>
        </p:spPr>
      </p:pic>
      <p:sp>
        <p:nvSpPr>
          <p:cNvPr id="22" name="Rectangle 21">
            <a:extLst>
              <a:ext uri="{FF2B5EF4-FFF2-40B4-BE49-F238E27FC236}">
                <a16:creationId xmlns:a16="http://schemas.microsoft.com/office/drawing/2014/main" id="{9BC5B5F7-9C31-406E-92C9-603A8901D66C}"/>
              </a:ext>
            </a:extLst>
          </p:cNvPr>
          <p:cNvSpPr/>
          <p:nvPr/>
        </p:nvSpPr>
        <p:spPr>
          <a:xfrm>
            <a:off x="1866900" y="3707699"/>
            <a:ext cx="3009900" cy="1995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a:extLst>
              <a:ext uri="{FF2B5EF4-FFF2-40B4-BE49-F238E27FC236}">
                <a16:creationId xmlns:a16="http://schemas.microsoft.com/office/drawing/2014/main" id="{2CAA50C6-2EB3-46B4-A362-193BBAFF66A5}"/>
              </a:ext>
            </a:extLst>
          </p:cNvPr>
          <p:cNvSpPr/>
          <p:nvPr/>
        </p:nvSpPr>
        <p:spPr>
          <a:xfrm>
            <a:off x="6548940" y="3652605"/>
            <a:ext cx="9513888" cy="1995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F1C92EFE-9E34-4C67-A2C1-926BC03D88A3}"/>
              </a:ext>
            </a:extLst>
          </p:cNvPr>
          <p:cNvSpPr/>
          <p:nvPr/>
        </p:nvSpPr>
        <p:spPr>
          <a:xfrm>
            <a:off x="4215693" y="3778151"/>
            <a:ext cx="3009900" cy="1995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92785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7" presetClass="exit" presetSubtype="10" fill="hold" grpId="0" nodeType="clickEffect">
                                  <p:stCondLst>
                                    <p:cond delay="0"/>
                                  </p:stCondLst>
                                  <p:childTnLst>
                                    <p:anim calcmode="lin" valueType="num">
                                      <p:cBhvr>
                                        <p:cTn id="11" dur="500"/>
                                        <p:tgtEl>
                                          <p:spTgt spid="22"/>
                                        </p:tgtEl>
                                        <p:attrNameLst>
                                          <p:attrName>ppt_w</p:attrName>
                                        </p:attrNameLst>
                                      </p:cBhvr>
                                      <p:tavLst>
                                        <p:tav tm="0">
                                          <p:val>
                                            <p:strVal val="ppt_w"/>
                                          </p:val>
                                        </p:tav>
                                        <p:tav tm="100000">
                                          <p:val>
                                            <p:fltVal val="0"/>
                                          </p:val>
                                        </p:tav>
                                      </p:tavLst>
                                    </p:anim>
                                    <p:anim calcmode="lin" valueType="num">
                                      <p:cBhvr>
                                        <p:cTn id="12" dur="500"/>
                                        <p:tgtEl>
                                          <p:spTgt spid="22"/>
                                        </p:tgtEl>
                                        <p:attrNameLst>
                                          <p:attrName>ppt_h</p:attrName>
                                        </p:attrNameLst>
                                      </p:cBhvr>
                                      <p:tavLst>
                                        <p:tav tm="0">
                                          <p:val>
                                            <p:strVal val="ppt_h"/>
                                          </p:val>
                                        </p:tav>
                                        <p:tav tm="100000">
                                          <p:val>
                                            <p:strVal val="ppt_h"/>
                                          </p:val>
                                        </p:tav>
                                      </p:tavLst>
                                    </p:anim>
                                    <p:set>
                                      <p:cBhvr>
                                        <p:cTn id="13" dur="1" fill="hold">
                                          <p:stCondLst>
                                            <p:cond delay="499"/>
                                          </p:stCondLst>
                                        </p:cTn>
                                        <p:tgtEl>
                                          <p:spTgt spid="22"/>
                                        </p:tgtEl>
                                        <p:attrNameLst>
                                          <p:attrName>style.visibility</p:attrName>
                                        </p:attrNameLst>
                                      </p:cBhvr>
                                      <p:to>
                                        <p:strVal val="hidden"/>
                                      </p:to>
                                    </p:set>
                                  </p:childTnLst>
                                </p:cTn>
                              </p:par>
                              <p:par>
                                <p:cTn id="14" presetID="17" presetClass="exit" presetSubtype="10" fill="hold" grpId="0" nodeType="withEffect">
                                  <p:stCondLst>
                                    <p:cond delay="0"/>
                                  </p:stCondLst>
                                  <p:childTnLst>
                                    <p:anim calcmode="lin" valueType="num">
                                      <p:cBhvr>
                                        <p:cTn id="15" dur="500"/>
                                        <p:tgtEl>
                                          <p:spTgt spid="26"/>
                                        </p:tgtEl>
                                        <p:attrNameLst>
                                          <p:attrName>ppt_w</p:attrName>
                                        </p:attrNameLst>
                                      </p:cBhvr>
                                      <p:tavLst>
                                        <p:tav tm="0">
                                          <p:val>
                                            <p:strVal val="ppt_w"/>
                                          </p:val>
                                        </p:tav>
                                        <p:tav tm="100000">
                                          <p:val>
                                            <p:fltVal val="0"/>
                                          </p:val>
                                        </p:tav>
                                      </p:tavLst>
                                    </p:anim>
                                    <p:anim calcmode="lin" valueType="num">
                                      <p:cBhvr>
                                        <p:cTn id="16" dur="500"/>
                                        <p:tgtEl>
                                          <p:spTgt spid="26"/>
                                        </p:tgtEl>
                                        <p:attrNameLst>
                                          <p:attrName>ppt_h</p:attrName>
                                        </p:attrNameLst>
                                      </p:cBhvr>
                                      <p:tavLst>
                                        <p:tav tm="0">
                                          <p:val>
                                            <p:strVal val="ppt_h"/>
                                          </p:val>
                                        </p:tav>
                                        <p:tav tm="100000">
                                          <p:val>
                                            <p:strVal val="ppt_h"/>
                                          </p:val>
                                        </p:tav>
                                      </p:tavLst>
                                    </p:anim>
                                    <p:set>
                                      <p:cBhvr>
                                        <p:cTn id="17"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EFD3-2DC3-429A-80B7-4B9387B9D25C}"/>
              </a:ext>
            </a:extLst>
          </p:cNvPr>
          <p:cNvSpPr>
            <a:spLocks noGrp="1"/>
          </p:cNvSpPr>
          <p:nvPr>
            <p:ph type="ctrTitle"/>
          </p:nvPr>
        </p:nvSpPr>
        <p:spPr>
          <a:xfrm>
            <a:off x="864000" y="5575883"/>
            <a:ext cx="7539771" cy="1808233"/>
          </a:xfrm>
        </p:spPr>
        <p:txBody>
          <a:bodyPr/>
          <a:lstStyle/>
          <a:p>
            <a:r>
              <a:rPr lang="en-IE" dirty="0"/>
              <a:t>Guidelines for Communicating Online</a:t>
            </a:r>
          </a:p>
        </p:txBody>
      </p:sp>
    </p:spTree>
    <p:extLst>
      <p:ext uri="{BB962C8B-B14F-4D97-AF65-F5344CB8AC3E}">
        <p14:creationId xmlns:p14="http://schemas.microsoft.com/office/powerpoint/2010/main" val="1048894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E6C72-6329-4730-933C-C5E2BA89947F}"/>
              </a:ext>
            </a:extLst>
          </p:cNvPr>
          <p:cNvSpPr>
            <a:spLocks noGrp="1"/>
          </p:cNvSpPr>
          <p:nvPr>
            <p:ph type="title"/>
          </p:nvPr>
        </p:nvSpPr>
        <p:spPr/>
        <p:txBody>
          <a:bodyPr/>
          <a:lstStyle/>
          <a:p>
            <a:r>
              <a:rPr lang="en-IE" dirty="0"/>
              <a:t>What’s different about learning online?</a:t>
            </a:r>
          </a:p>
        </p:txBody>
      </p:sp>
      <p:sp>
        <p:nvSpPr>
          <p:cNvPr id="3" name="Content Placeholder 2">
            <a:extLst>
              <a:ext uri="{FF2B5EF4-FFF2-40B4-BE49-F238E27FC236}">
                <a16:creationId xmlns:a16="http://schemas.microsoft.com/office/drawing/2014/main" id="{BFB96E45-7F1C-49B5-9AE1-4245B0F374AA}"/>
              </a:ext>
            </a:extLst>
          </p:cNvPr>
          <p:cNvSpPr>
            <a:spLocks noGrp="1"/>
          </p:cNvSpPr>
          <p:nvPr>
            <p:ph idx="1"/>
          </p:nvPr>
        </p:nvSpPr>
        <p:spPr/>
        <p:txBody>
          <a:bodyPr/>
          <a:lstStyle/>
          <a:p>
            <a:r>
              <a:rPr lang="en-IE" sz="3600" dirty="0"/>
              <a:t>Reflect on this Question and post your thoughts on it from your own experience in the chat or come on the mic.</a:t>
            </a:r>
          </a:p>
        </p:txBody>
      </p:sp>
      <p:sp>
        <p:nvSpPr>
          <p:cNvPr id="4" name="Date Placeholder 3">
            <a:extLst>
              <a:ext uri="{FF2B5EF4-FFF2-40B4-BE49-F238E27FC236}">
                <a16:creationId xmlns:a16="http://schemas.microsoft.com/office/drawing/2014/main" id="{2B33B4F7-557E-4186-BB0A-D3B90A257A78}"/>
              </a:ext>
            </a:extLst>
          </p:cNvPr>
          <p:cNvSpPr>
            <a:spLocks noGrp="1"/>
          </p:cNvSpPr>
          <p:nvPr>
            <p:ph type="dt" sz="half" idx="10"/>
          </p:nvPr>
        </p:nvSpPr>
        <p:spPr/>
        <p:txBody>
          <a:bodyPr/>
          <a:lstStyle/>
          <a:p>
            <a:r>
              <a:rPr lang="en-IE"/>
              <a:t>06.11.19</a:t>
            </a:r>
            <a:endParaRPr lang="en-US"/>
          </a:p>
        </p:txBody>
      </p:sp>
    </p:spTree>
    <p:extLst>
      <p:ext uri="{BB962C8B-B14F-4D97-AF65-F5344CB8AC3E}">
        <p14:creationId xmlns:p14="http://schemas.microsoft.com/office/powerpoint/2010/main" val="1362404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B27C8F7-761B-4BA1-A502-A6044A301396}"/>
              </a:ext>
            </a:extLst>
          </p:cNvPr>
          <p:cNvSpPr>
            <a:spLocks noGrp="1"/>
          </p:cNvSpPr>
          <p:nvPr>
            <p:ph type="title"/>
          </p:nvPr>
        </p:nvSpPr>
        <p:spPr/>
        <p:txBody>
          <a:bodyPr/>
          <a:lstStyle/>
          <a:p>
            <a:r>
              <a:rPr lang="en-IE" dirty="0"/>
              <a:t>Netiquette</a:t>
            </a:r>
          </a:p>
        </p:txBody>
      </p:sp>
      <p:sp>
        <p:nvSpPr>
          <p:cNvPr id="16" name="Content Placeholder 15">
            <a:extLst>
              <a:ext uri="{FF2B5EF4-FFF2-40B4-BE49-F238E27FC236}">
                <a16:creationId xmlns:a16="http://schemas.microsoft.com/office/drawing/2014/main" id="{F4EEC6DC-3CE6-4060-8BC6-8BB9ED9FDC07}"/>
              </a:ext>
            </a:extLst>
          </p:cNvPr>
          <p:cNvSpPr>
            <a:spLocks noGrp="1"/>
          </p:cNvSpPr>
          <p:nvPr>
            <p:ph idx="1"/>
          </p:nvPr>
        </p:nvSpPr>
        <p:spPr>
          <a:xfrm>
            <a:off x="864000" y="2266950"/>
            <a:ext cx="14022170" cy="4772588"/>
          </a:xfrm>
        </p:spPr>
        <p:txBody>
          <a:bodyPr/>
          <a:lstStyle/>
          <a:p>
            <a:r>
              <a:rPr lang="en-IE" sz="3200" dirty="0"/>
              <a:t>In online learning, things are different. </a:t>
            </a:r>
          </a:p>
          <a:p>
            <a:pPr lvl="1">
              <a:buFont typeface="Courier New" panose="02070309020205020404" pitchFamily="49" charset="0"/>
              <a:buChar char="o"/>
            </a:pPr>
            <a:r>
              <a:rPr lang="en-IE" sz="3200" dirty="0"/>
              <a:t>The visual cues that we rely on in a face-to-face learning environment are often missing. </a:t>
            </a:r>
          </a:p>
          <a:p>
            <a:pPr lvl="1">
              <a:buFont typeface="Courier New" panose="02070309020205020404" pitchFamily="49" charset="0"/>
              <a:buChar char="o"/>
            </a:pPr>
            <a:r>
              <a:rPr lang="en-IE" sz="3200" dirty="0"/>
              <a:t>Opinions can be misinterpreted, and </a:t>
            </a:r>
          </a:p>
          <a:p>
            <a:pPr lvl="1">
              <a:buFont typeface="Courier New" panose="02070309020205020404" pitchFamily="49" charset="0"/>
              <a:buChar char="o"/>
            </a:pPr>
            <a:r>
              <a:rPr lang="en-IE" sz="3200" dirty="0"/>
              <a:t>the use of jargon and slang can create unintentional barriers that make it more challenging for others to contribute. </a:t>
            </a:r>
          </a:p>
          <a:p>
            <a:pPr lvl="1">
              <a:buFont typeface="Courier New" panose="02070309020205020404" pitchFamily="49" charset="0"/>
              <a:buChar char="o"/>
            </a:pPr>
            <a:r>
              <a:rPr lang="en-IE" sz="3200" dirty="0"/>
              <a:t>Having an agreed set of guidelines or ‘netiquette’ allows everyone to focus on their learning experience rather than developing anxieties around participation.</a:t>
            </a:r>
          </a:p>
          <a:p>
            <a:r>
              <a:rPr lang="en-IE" sz="3200" dirty="0"/>
              <a:t>An etiquette can help you to:</a:t>
            </a:r>
          </a:p>
          <a:p>
            <a:pPr lvl="1">
              <a:buFont typeface="Courier New" panose="02070309020205020404" pitchFamily="49" charset="0"/>
              <a:buChar char="o"/>
            </a:pPr>
            <a:r>
              <a:rPr lang="en-IE" sz="3200" dirty="0"/>
              <a:t>understand how to communicate with class members online</a:t>
            </a:r>
          </a:p>
          <a:p>
            <a:pPr lvl="1">
              <a:buFont typeface="Courier New" panose="02070309020205020404" pitchFamily="49" charset="0"/>
              <a:buChar char="o"/>
            </a:pPr>
            <a:r>
              <a:rPr lang="en-IE" sz="3200" dirty="0"/>
              <a:t>be mindful of accessibility and inclusion for others</a:t>
            </a:r>
          </a:p>
          <a:p>
            <a:pPr lvl="1">
              <a:buFont typeface="Courier New" panose="02070309020205020404" pitchFamily="49" charset="0"/>
              <a:buChar char="o"/>
            </a:pPr>
            <a:r>
              <a:rPr lang="en-IE" sz="3200" dirty="0"/>
              <a:t>allow for a diverse discussion, which can create a richer learning environment for all.</a:t>
            </a:r>
          </a:p>
        </p:txBody>
      </p:sp>
    </p:spTree>
    <p:extLst>
      <p:ext uri="{BB962C8B-B14F-4D97-AF65-F5344CB8AC3E}">
        <p14:creationId xmlns:p14="http://schemas.microsoft.com/office/powerpoint/2010/main" val="4043344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3731-E429-433A-BBCD-539304944964}"/>
              </a:ext>
            </a:extLst>
          </p:cNvPr>
          <p:cNvSpPr>
            <a:spLocks noGrp="1"/>
          </p:cNvSpPr>
          <p:nvPr>
            <p:ph type="title"/>
          </p:nvPr>
        </p:nvSpPr>
        <p:spPr/>
        <p:txBody>
          <a:bodyPr/>
          <a:lstStyle/>
          <a:p>
            <a:r>
              <a:rPr lang="en-US"/>
              <a:t>Recording</a:t>
            </a:r>
          </a:p>
        </p:txBody>
      </p:sp>
      <p:sp>
        <p:nvSpPr>
          <p:cNvPr id="3" name="Content Placeholder 2">
            <a:extLst>
              <a:ext uri="{FF2B5EF4-FFF2-40B4-BE49-F238E27FC236}">
                <a16:creationId xmlns:a16="http://schemas.microsoft.com/office/drawing/2014/main" id="{22BAA5AA-8C74-4022-8E8A-A28070FE0E22}"/>
              </a:ext>
            </a:extLst>
          </p:cNvPr>
          <p:cNvSpPr>
            <a:spLocks noGrp="1"/>
          </p:cNvSpPr>
          <p:nvPr>
            <p:ph idx="1"/>
          </p:nvPr>
        </p:nvSpPr>
        <p:spPr/>
        <p:txBody>
          <a:bodyPr vert="horz" lIns="121932" tIns="60966" rIns="121932" bIns="60966" rtlCol="0" anchor="t">
            <a:normAutofit/>
          </a:bodyPr>
          <a:lstStyle/>
          <a:p>
            <a:r>
              <a:rPr lang="en-US" sz="3200" dirty="0">
                <a:ea typeface="+mn-lt"/>
                <a:cs typeface="+mn-lt"/>
              </a:rPr>
              <a:t>This session will now be recorded. Any further information that you provide during a session is optional and in doing so you give us consent to process this information.</a:t>
            </a:r>
            <a:endParaRPr lang="en-US" sz="3200" dirty="0"/>
          </a:p>
          <a:p>
            <a:pPr marL="0" indent="0">
              <a:buNone/>
            </a:pPr>
            <a:endParaRPr lang="en-US" sz="3200" dirty="0">
              <a:ea typeface="+mn-lt"/>
              <a:cs typeface="+mn-lt"/>
            </a:endParaRPr>
          </a:p>
          <a:p>
            <a:r>
              <a:rPr lang="en-US" sz="3200" dirty="0">
                <a:ea typeface="+mn-lt"/>
                <a:cs typeface="+mn-lt"/>
              </a:rPr>
              <a:t>These recordings will be stored by the University of Limerick for one year and may be published on our website during that time.</a:t>
            </a:r>
            <a:endParaRPr lang="en-US" sz="3200" dirty="0"/>
          </a:p>
          <a:p>
            <a:endParaRPr lang="en-US" sz="3200" dirty="0">
              <a:ea typeface="+mn-lt"/>
              <a:cs typeface="+mn-lt"/>
            </a:endParaRPr>
          </a:p>
          <a:p>
            <a:r>
              <a:rPr lang="en-US" sz="3200" dirty="0">
                <a:ea typeface="+mn-lt"/>
                <a:cs typeface="+mn-lt"/>
              </a:rPr>
              <a:t>By taking part in a session you give us your consent to process any information you provide during it.</a:t>
            </a:r>
            <a:endParaRPr lang="en-US" sz="3200" dirty="0"/>
          </a:p>
          <a:p>
            <a:endParaRPr lang="en-US" sz="3200" dirty="0"/>
          </a:p>
        </p:txBody>
      </p:sp>
    </p:spTree>
    <p:extLst>
      <p:ext uri="{BB962C8B-B14F-4D97-AF65-F5344CB8AC3E}">
        <p14:creationId xmlns:p14="http://schemas.microsoft.com/office/powerpoint/2010/main" val="1994706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E61C40B-78B6-4F7E-9C7A-211EE1D81C95}"/>
              </a:ext>
            </a:extLst>
          </p:cNvPr>
          <p:cNvSpPr>
            <a:spLocks noGrp="1"/>
          </p:cNvSpPr>
          <p:nvPr>
            <p:ph type="title"/>
          </p:nvPr>
        </p:nvSpPr>
        <p:spPr>
          <a:xfrm>
            <a:off x="662582" y="398430"/>
            <a:ext cx="14408287" cy="943940"/>
          </a:xfrm>
        </p:spPr>
        <p:txBody>
          <a:bodyPr/>
          <a:lstStyle/>
          <a:p>
            <a:r>
              <a:rPr lang="en-IE" dirty="0"/>
              <a:t>Guidelines and benefits</a:t>
            </a:r>
          </a:p>
        </p:txBody>
      </p:sp>
      <p:sp>
        <p:nvSpPr>
          <p:cNvPr id="33" name="Content Placeholder 32">
            <a:extLst>
              <a:ext uri="{FF2B5EF4-FFF2-40B4-BE49-F238E27FC236}">
                <a16:creationId xmlns:a16="http://schemas.microsoft.com/office/drawing/2014/main" id="{5C758009-BE79-4185-B1C5-F21DF068C96E}"/>
              </a:ext>
            </a:extLst>
          </p:cNvPr>
          <p:cNvSpPr>
            <a:spLocks noGrp="1"/>
          </p:cNvSpPr>
          <p:nvPr>
            <p:ph sz="quarter" idx="13"/>
          </p:nvPr>
        </p:nvSpPr>
        <p:spPr>
          <a:xfrm>
            <a:off x="6208393" y="1518736"/>
            <a:ext cx="9706228" cy="1157364"/>
          </a:xfrm>
        </p:spPr>
        <p:txBody>
          <a:bodyPr>
            <a:noAutofit/>
          </a:bodyPr>
          <a:lstStyle/>
          <a:p>
            <a:pPr>
              <a:lnSpc>
                <a:spcPct val="100000"/>
              </a:lnSpc>
              <a:spcBef>
                <a:spcPts val="0"/>
              </a:spcBef>
              <a:spcAft>
                <a:spcPts val="933"/>
              </a:spcAft>
            </a:pPr>
            <a:r>
              <a:rPr lang="en-IE" sz="2800" dirty="0">
                <a:latin typeface="CIDFont+F2"/>
              </a:rPr>
              <a:t>Everyone gets recognition for their own contributions.</a:t>
            </a:r>
          </a:p>
          <a:p>
            <a:pPr>
              <a:lnSpc>
                <a:spcPct val="100000"/>
              </a:lnSpc>
              <a:spcBef>
                <a:spcPts val="0"/>
              </a:spcBef>
              <a:spcAft>
                <a:spcPts val="933"/>
              </a:spcAft>
            </a:pPr>
            <a:r>
              <a:rPr lang="en-IE" sz="2800" dirty="0">
                <a:latin typeface="CIDFont+F2"/>
              </a:rPr>
              <a:t>Increases sense of community and connection to UL</a:t>
            </a:r>
            <a:endParaRPr lang="en-IE" sz="2800" dirty="0"/>
          </a:p>
        </p:txBody>
      </p:sp>
      <p:sp>
        <p:nvSpPr>
          <p:cNvPr id="34" name="Text Placeholder 33">
            <a:extLst>
              <a:ext uri="{FF2B5EF4-FFF2-40B4-BE49-F238E27FC236}">
                <a16:creationId xmlns:a16="http://schemas.microsoft.com/office/drawing/2014/main" id="{76E4D48A-548B-4936-8D8A-23C189811650}"/>
              </a:ext>
            </a:extLst>
          </p:cNvPr>
          <p:cNvSpPr>
            <a:spLocks noGrp="1"/>
          </p:cNvSpPr>
          <p:nvPr>
            <p:ph type="body" sz="quarter" idx="16"/>
          </p:nvPr>
        </p:nvSpPr>
        <p:spPr>
          <a:xfrm>
            <a:off x="670786" y="1312574"/>
            <a:ext cx="5537607" cy="1421928"/>
          </a:xfrm>
        </p:spPr>
        <p:txBody>
          <a:bodyPr/>
          <a:lstStyle/>
          <a:p>
            <a:r>
              <a:rPr lang="en-IE" b="0" dirty="0"/>
              <a:t>Use full names, not nicknames or pseudonyms, in all interactions.</a:t>
            </a:r>
          </a:p>
        </p:txBody>
      </p:sp>
      <p:sp>
        <p:nvSpPr>
          <p:cNvPr id="53" name="Content Placeholder 32">
            <a:extLst>
              <a:ext uri="{FF2B5EF4-FFF2-40B4-BE49-F238E27FC236}">
                <a16:creationId xmlns:a16="http://schemas.microsoft.com/office/drawing/2014/main" id="{1E222F7A-F587-4C20-980B-2B5A9C7F1178}"/>
              </a:ext>
            </a:extLst>
          </p:cNvPr>
          <p:cNvSpPr txBox="1">
            <a:spLocks/>
          </p:cNvSpPr>
          <p:nvPr/>
        </p:nvSpPr>
        <p:spPr>
          <a:xfrm>
            <a:off x="6200190" y="3006447"/>
            <a:ext cx="9706228" cy="1341383"/>
          </a:xfrm>
          <a:prstGeom prst="rect">
            <a:avLst/>
          </a:prstGeom>
        </p:spPr>
        <p:txBody>
          <a:bodyPr vert="horz" lIns="121932" tIns="60966" rIns="121932" bIns="60966" rtlCol="0">
            <a:noAutofit/>
          </a:bodyPr>
          <a:lst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933"/>
              </a:spcAft>
            </a:pPr>
            <a:r>
              <a:rPr lang="en-IE" sz="2800" dirty="0">
                <a:latin typeface="CIDFont+F2"/>
              </a:rPr>
              <a:t>Decreases the sense of ‘learning in isolation’ if fellow students are visible. </a:t>
            </a:r>
          </a:p>
          <a:p>
            <a:pPr>
              <a:lnSpc>
                <a:spcPct val="100000"/>
              </a:lnSpc>
              <a:spcBef>
                <a:spcPts val="0"/>
              </a:spcBef>
              <a:spcAft>
                <a:spcPts val="933"/>
              </a:spcAft>
            </a:pPr>
            <a:r>
              <a:rPr lang="en-IE" sz="2800" dirty="0">
                <a:latin typeface="CIDFont+F2"/>
              </a:rPr>
              <a:t>Everyone is more likely to feel part of a community of learners.</a:t>
            </a:r>
            <a:endParaRPr lang="en-IE" sz="2800" dirty="0"/>
          </a:p>
        </p:txBody>
      </p:sp>
      <p:sp>
        <p:nvSpPr>
          <p:cNvPr id="54" name="Text Placeholder 33">
            <a:extLst>
              <a:ext uri="{FF2B5EF4-FFF2-40B4-BE49-F238E27FC236}">
                <a16:creationId xmlns:a16="http://schemas.microsoft.com/office/drawing/2014/main" id="{9E7EC76C-7401-4C26-8DF7-39767628ED93}"/>
              </a:ext>
            </a:extLst>
          </p:cNvPr>
          <p:cNvSpPr txBox="1">
            <a:spLocks/>
          </p:cNvSpPr>
          <p:nvPr/>
        </p:nvSpPr>
        <p:spPr>
          <a:xfrm>
            <a:off x="662582" y="2784913"/>
            <a:ext cx="5537607" cy="1895916"/>
          </a:xfrm>
          <a:prstGeom prst="rect">
            <a:avLst/>
          </a:prstGeom>
          <a:noFill/>
        </p:spPr>
        <p:txBody>
          <a:bodyPr vert="horz" wrap="square" lIns="121932" tIns="60966" rIns="121932" bIns="60966" rtlCol="0" anchor="ctr">
            <a:spAutoFit/>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400" b="1" kern="1200">
                <a:solidFill>
                  <a:schemeClr val="tx2"/>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IE" sz="3200" b="0" dirty="0"/>
              <a:t>Put up profile pictures instead of blank screens where you can’t share live video.</a:t>
            </a:r>
          </a:p>
        </p:txBody>
      </p:sp>
      <p:sp>
        <p:nvSpPr>
          <p:cNvPr id="57" name="Content Placeholder 32">
            <a:extLst>
              <a:ext uri="{FF2B5EF4-FFF2-40B4-BE49-F238E27FC236}">
                <a16:creationId xmlns:a16="http://schemas.microsoft.com/office/drawing/2014/main" id="{EA963C49-E96D-44A2-AE10-07B69C228E7F}"/>
              </a:ext>
            </a:extLst>
          </p:cNvPr>
          <p:cNvSpPr txBox="1">
            <a:spLocks/>
          </p:cNvSpPr>
          <p:nvPr/>
        </p:nvSpPr>
        <p:spPr>
          <a:xfrm>
            <a:off x="6200190" y="4950605"/>
            <a:ext cx="9706228" cy="1009605"/>
          </a:xfrm>
          <a:prstGeom prst="rect">
            <a:avLst/>
          </a:prstGeom>
        </p:spPr>
        <p:txBody>
          <a:bodyPr vert="horz" lIns="121932" tIns="60966" rIns="121932" bIns="60966" rtlCol="0">
            <a:noAutofit/>
          </a:bodyPr>
          <a:lst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933"/>
              </a:spcAft>
            </a:pPr>
            <a:r>
              <a:rPr lang="en-IE" sz="2800" dirty="0">
                <a:latin typeface="CIDFont+F2"/>
              </a:rPr>
              <a:t>Everyone is human and doing their best in difficult times.</a:t>
            </a:r>
          </a:p>
          <a:p>
            <a:pPr>
              <a:lnSpc>
                <a:spcPct val="100000"/>
              </a:lnSpc>
              <a:spcBef>
                <a:spcPts val="0"/>
              </a:spcBef>
              <a:spcAft>
                <a:spcPts val="933"/>
              </a:spcAft>
            </a:pPr>
            <a:r>
              <a:rPr lang="en-IE" sz="2800" dirty="0">
                <a:latin typeface="CIDFont+F2"/>
              </a:rPr>
              <a:t>Be patient with them and they will be patient with you.</a:t>
            </a:r>
            <a:endParaRPr lang="en-IE" sz="2800" dirty="0"/>
          </a:p>
        </p:txBody>
      </p:sp>
      <p:sp>
        <p:nvSpPr>
          <p:cNvPr id="58" name="Text Placeholder 33">
            <a:extLst>
              <a:ext uri="{FF2B5EF4-FFF2-40B4-BE49-F238E27FC236}">
                <a16:creationId xmlns:a16="http://schemas.microsoft.com/office/drawing/2014/main" id="{17E8B6CA-6326-4BC9-915C-791C8DF9A95F}"/>
              </a:ext>
            </a:extLst>
          </p:cNvPr>
          <p:cNvSpPr txBox="1">
            <a:spLocks/>
          </p:cNvSpPr>
          <p:nvPr/>
        </p:nvSpPr>
        <p:spPr>
          <a:xfrm>
            <a:off x="662582" y="4729047"/>
            <a:ext cx="5537607" cy="1452717"/>
          </a:xfrm>
          <a:prstGeom prst="rect">
            <a:avLst/>
          </a:prstGeom>
          <a:noFill/>
        </p:spPr>
        <p:txBody>
          <a:bodyPr vert="horz" wrap="square" lIns="121932" tIns="60966" rIns="121932" bIns="60966" rtlCol="0" anchor="ctr">
            <a:spAutoFit/>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400" b="1" kern="1200">
                <a:solidFill>
                  <a:schemeClr val="tx2"/>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IE" sz="3200" b="0" dirty="0"/>
              <a:t>Be patient as everyone adapts to the new environment.</a:t>
            </a:r>
          </a:p>
        </p:txBody>
      </p:sp>
      <p:sp>
        <p:nvSpPr>
          <p:cNvPr id="61" name="Content Placeholder 32">
            <a:extLst>
              <a:ext uri="{FF2B5EF4-FFF2-40B4-BE49-F238E27FC236}">
                <a16:creationId xmlns:a16="http://schemas.microsoft.com/office/drawing/2014/main" id="{163D4AE3-9847-4068-A9ED-274A1BD9C23F}"/>
              </a:ext>
            </a:extLst>
          </p:cNvPr>
          <p:cNvSpPr txBox="1">
            <a:spLocks/>
          </p:cNvSpPr>
          <p:nvPr/>
        </p:nvSpPr>
        <p:spPr>
          <a:xfrm>
            <a:off x="6222053" y="6456782"/>
            <a:ext cx="9706228" cy="1009605"/>
          </a:xfrm>
          <a:prstGeom prst="rect">
            <a:avLst/>
          </a:prstGeom>
        </p:spPr>
        <p:txBody>
          <a:bodyPr vert="horz" lIns="121932" tIns="60966" rIns="121932" bIns="60966" rtlCol="0">
            <a:noAutofit/>
          </a:bodyPr>
          <a:lst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933"/>
              </a:spcAft>
            </a:pPr>
            <a:r>
              <a:rPr lang="en-IE" sz="2800" dirty="0">
                <a:latin typeface="CIDFont+F2"/>
              </a:rPr>
              <a:t>Avoids ‘sharp communications’ which can be hurtful, discouraging and/or demotivating.</a:t>
            </a:r>
            <a:endParaRPr lang="en-IE" sz="2800" dirty="0"/>
          </a:p>
        </p:txBody>
      </p:sp>
      <p:sp>
        <p:nvSpPr>
          <p:cNvPr id="62" name="Text Placeholder 33">
            <a:extLst>
              <a:ext uri="{FF2B5EF4-FFF2-40B4-BE49-F238E27FC236}">
                <a16:creationId xmlns:a16="http://schemas.microsoft.com/office/drawing/2014/main" id="{0ABA224F-34E0-4999-82E5-B9AC566936BC}"/>
              </a:ext>
            </a:extLst>
          </p:cNvPr>
          <p:cNvSpPr txBox="1">
            <a:spLocks/>
          </p:cNvSpPr>
          <p:nvPr/>
        </p:nvSpPr>
        <p:spPr>
          <a:xfrm>
            <a:off x="684446" y="6456824"/>
            <a:ext cx="5537607" cy="1009519"/>
          </a:xfrm>
          <a:prstGeom prst="rect">
            <a:avLst/>
          </a:prstGeom>
          <a:noFill/>
        </p:spPr>
        <p:txBody>
          <a:bodyPr vert="horz" wrap="square" lIns="121932" tIns="60966" rIns="121932" bIns="60966" rtlCol="0" anchor="ctr">
            <a:spAutoFit/>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400" b="1" kern="1200">
                <a:solidFill>
                  <a:schemeClr val="tx2"/>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IE" sz="3200" b="0" dirty="0"/>
              <a:t>Be polite: try to avoid dry, jokey or sarcastic comments.</a:t>
            </a:r>
          </a:p>
        </p:txBody>
      </p:sp>
      <p:sp>
        <p:nvSpPr>
          <p:cNvPr id="65" name="Content Placeholder 32">
            <a:extLst>
              <a:ext uri="{FF2B5EF4-FFF2-40B4-BE49-F238E27FC236}">
                <a16:creationId xmlns:a16="http://schemas.microsoft.com/office/drawing/2014/main" id="{C4BA1F3C-CD1B-4C89-9E5A-B93C026CE870}"/>
              </a:ext>
            </a:extLst>
          </p:cNvPr>
          <p:cNvSpPr txBox="1">
            <a:spLocks/>
          </p:cNvSpPr>
          <p:nvPr/>
        </p:nvSpPr>
        <p:spPr>
          <a:xfrm>
            <a:off x="6239385" y="7861349"/>
            <a:ext cx="9706228" cy="1009605"/>
          </a:xfrm>
          <a:prstGeom prst="rect">
            <a:avLst/>
          </a:prstGeom>
        </p:spPr>
        <p:txBody>
          <a:bodyPr vert="horz" lIns="121932" tIns="60966" rIns="121932" bIns="60966" rtlCol="0">
            <a:noAutofit/>
          </a:bodyPr>
          <a:lst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933"/>
              </a:spcAft>
            </a:pPr>
            <a:r>
              <a:rPr lang="en-IE" sz="2800" dirty="0">
                <a:latin typeface="CIDFont+F2"/>
              </a:rPr>
              <a:t>Harder to read. Can be read as ‘emotional’ and take</a:t>
            </a:r>
          </a:p>
          <a:p>
            <a:pPr>
              <a:lnSpc>
                <a:spcPct val="100000"/>
              </a:lnSpc>
              <a:spcBef>
                <a:spcPts val="0"/>
              </a:spcBef>
              <a:spcAft>
                <a:spcPts val="933"/>
              </a:spcAft>
            </a:pPr>
            <a:r>
              <a:rPr lang="en-IE" sz="2800" dirty="0">
                <a:latin typeface="CIDFont+F2"/>
              </a:rPr>
              <a:t>away from understanding of the communication.</a:t>
            </a:r>
            <a:endParaRPr lang="en-IE" sz="2800" dirty="0"/>
          </a:p>
        </p:txBody>
      </p:sp>
      <p:sp>
        <p:nvSpPr>
          <p:cNvPr id="66" name="Text Placeholder 33">
            <a:extLst>
              <a:ext uri="{FF2B5EF4-FFF2-40B4-BE49-F238E27FC236}">
                <a16:creationId xmlns:a16="http://schemas.microsoft.com/office/drawing/2014/main" id="{D353A5F6-F711-4434-ADCE-8F086210B163}"/>
              </a:ext>
            </a:extLst>
          </p:cNvPr>
          <p:cNvSpPr txBox="1">
            <a:spLocks/>
          </p:cNvSpPr>
          <p:nvPr/>
        </p:nvSpPr>
        <p:spPr>
          <a:xfrm>
            <a:off x="701778" y="7861390"/>
            <a:ext cx="5537607" cy="1009519"/>
          </a:xfrm>
          <a:prstGeom prst="rect">
            <a:avLst/>
          </a:prstGeom>
          <a:noFill/>
        </p:spPr>
        <p:txBody>
          <a:bodyPr vert="horz" wrap="square" lIns="121932" tIns="60966" rIns="121932" bIns="60966" rtlCol="0" anchor="ctr">
            <a:spAutoFit/>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400" b="1" kern="1200">
                <a:solidFill>
                  <a:schemeClr val="tx2"/>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IE" sz="3200" b="0" dirty="0"/>
              <a:t>Avoid using ‘ALL CAPS’ in communications.</a:t>
            </a:r>
          </a:p>
        </p:txBody>
      </p:sp>
      <p:cxnSp>
        <p:nvCxnSpPr>
          <p:cNvPr id="69" name="Straight Connector 68">
            <a:extLst>
              <a:ext uri="{FF2B5EF4-FFF2-40B4-BE49-F238E27FC236}">
                <a16:creationId xmlns:a16="http://schemas.microsoft.com/office/drawing/2014/main" id="{4D0AEA4A-C14C-4E5E-A167-CA1E6C6020E9}"/>
              </a:ext>
              <a:ext uri="{C183D7F6-B498-43B3-948B-1728B52AA6E4}">
                <adec:decorative xmlns:adec="http://schemas.microsoft.com/office/drawing/2017/decorative" val="1"/>
              </a:ext>
            </a:extLst>
          </p:cNvPr>
          <p:cNvCxnSpPr>
            <a:cxnSpLocks/>
          </p:cNvCxnSpPr>
          <p:nvPr/>
        </p:nvCxnSpPr>
        <p:spPr>
          <a:xfrm>
            <a:off x="708659" y="2763093"/>
            <a:ext cx="14977463" cy="0"/>
          </a:xfrm>
          <a:prstGeom prst="line">
            <a:avLst/>
          </a:prstGeom>
          <a:ln w="1905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B3EAE24-2076-405A-859E-B6AC8536AEC0}"/>
              </a:ext>
              <a:ext uri="{C183D7F6-B498-43B3-948B-1728B52AA6E4}">
                <adec:decorative xmlns:adec="http://schemas.microsoft.com/office/drawing/2017/decorative" val="1"/>
              </a:ext>
            </a:extLst>
          </p:cNvPr>
          <p:cNvCxnSpPr>
            <a:cxnSpLocks/>
          </p:cNvCxnSpPr>
          <p:nvPr/>
        </p:nvCxnSpPr>
        <p:spPr>
          <a:xfrm>
            <a:off x="708659" y="4680467"/>
            <a:ext cx="14977463" cy="0"/>
          </a:xfrm>
          <a:prstGeom prst="line">
            <a:avLst/>
          </a:prstGeom>
          <a:ln w="1905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68B732A-CAC7-481E-901D-F9576196D6E0}"/>
              </a:ext>
              <a:ext uri="{C183D7F6-B498-43B3-948B-1728B52AA6E4}">
                <adec:decorative xmlns:adec="http://schemas.microsoft.com/office/drawing/2017/decorative" val="1"/>
              </a:ext>
            </a:extLst>
          </p:cNvPr>
          <p:cNvCxnSpPr>
            <a:cxnSpLocks/>
          </p:cNvCxnSpPr>
          <p:nvPr/>
        </p:nvCxnSpPr>
        <p:spPr>
          <a:xfrm>
            <a:off x="708659" y="6242190"/>
            <a:ext cx="14977463" cy="0"/>
          </a:xfrm>
          <a:prstGeom prst="line">
            <a:avLst/>
          </a:prstGeom>
          <a:ln w="1905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DDCEB39-5B01-4192-A706-5243D1F2C969}"/>
              </a:ext>
              <a:ext uri="{C183D7F6-B498-43B3-948B-1728B52AA6E4}">
                <adec:decorative xmlns:adec="http://schemas.microsoft.com/office/drawing/2017/decorative" val="1"/>
              </a:ext>
            </a:extLst>
          </p:cNvPr>
          <p:cNvCxnSpPr>
            <a:cxnSpLocks/>
          </p:cNvCxnSpPr>
          <p:nvPr/>
        </p:nvCxnSpPr>
        <p:spPr>
          <a:xfrm>
            <a:off x="708659" y="7657088"/>
            <a:ext cx="14977463" cy="0"/>
          </a:xfrm>
          <a:prstGeom prst="line">
            <a:avLst/>
          </a:prstGeom>
          <a:ln w="1905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60629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E61C40B-78B6-4F7E-9C7A-211EE1D81C95}"/>
              </a:ext>
            </a:extLst>
          </p:cNvPr>
          <p:cNvSpPr>
            <a:spLocks noGrp="1"/>
          </p:cNvSpPr>
          <p:nvPr>
            <p:ph type="title"/>
          </p:nvPr>
        </p:nvSpPr>
        <p:spPr>
          <a:xfrm>
            <a:off x="701778" y="806504"/>
            <a:ext cx="14408287" cy="943940"/>
          </a:xfrm>
        </p:spPr>
        <p:txBody>
          <a:bodyPr/>
          <a:lstStyle/>
          <a:p>
            <a:r>
              <a:rPr lang="en-IE" dirty="0"/>
              <a:t>Guidelines and benefits</a:t>
            </a:r>
          </a:p>
        </p:txBody>
      </p:sp>
      <p:sp>
        <p:nvSpPr>
          <p:cNvPr id="53" name="Content Placeholder 32">
            <a:extLst>
              <a:ext uri="{FF2B5EF4-FFF2-40B4-BE49-F238E27FC236}">
                <a16:creationId xmlns:a16="http://schemas.microsoft.com/office/drawing/2014/main" id="{1E222F7A-F587-4C20-980B-2B5A9C7F1178}"/>
              </a:ext>
            </a:extLst>
          </p:cNvPr>
          <p:cNvSpPr txBox="1">
            <a:spLocks/>
          </p:cNvSpPr>
          <p:nvPr/>
        </p:nvSpPr>
        <p:spPr>
          <a:xfrm>
            <a:off x="6200190" y="3449763"/>
            <a:ext cx="9706228" cy="1048400"/>
          </a:xfrm>
          <a:prstGeom prst="rect">
            <a:avLst/>
          </a:prstGeom>
        </p:spPr>
        <p:txBody>
          <a:bodyPr vert="horz" lIns="121932" tIns="60966" rIns="121932" bIns="60966" rtlCol="0">
            <a:noAutofit/>
          </a:bodyPr>
          <a:lst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933"/>
              </a:spcAft>
            </a:pPr>
            <a:r>
              <a:rPr lang="en-IE" sz="2800" dirty="0">
                <a:latin typeface="CIDFont+F2"/>
              </a:rPr>
              <a:t>Long and wordy emails/posts are can be difficult to read and often need clarification.</a:t>
            </a:r>
            <a:endParaRPr lang="en-IE" sz="2800" dirty="0"/>
          </a:p>
        </p:txBody>
      </p:sp>
      <p:sp>
        <p:nvSpPr>
          <p:cNvPr id="54" name="Text Placeholder 33">
            <a:extLst>
              <a:ext uri="{FF2B5EF4-FFF2-40B4-BE49-F238E27FC236}">
                <a16:creationId xmlns:a16="http://schemas.microsoft.com/office/drawing/2014/main" id="{9E7EC76C-7401-4C26-8DF7-39767628ED93}"/>
              </a:ext>
            </a:extLst>
          </p:cNvPr>
          <p:cNvSpPr txBox="1">
            <a:spLocks/>
          </p:cNvSpPr>
          <p:nvPr/>
        </p:nvSpPr>
        <p:spPr>
          <a:xfrm>
            <a:off x="662582" y="3449806"/>
            <a:ext cx="5537607" cy="1009519"/>
          </a:xfrm>
          <a:prstGeom prst="rect">
            <a:avLst/>
          </a:prstGeom>
          <a:noFill/>
        </p:spPr>
        <p:txBody>
          <a:bodyPr vert="horz" wrap="square" lIns="121932" tIns="60966" rIns="121932" bIns="60966" rtlCol="0" anchor="ctr">
            <a:spAutoFit/>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400" b="1" kern="1200">
                <a:solidFill>
                  <a:schemeClr val="tx2"/>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IE" sz="3200" b="0" dirty="0"/>
              <a:t>Make your communications short, clear and concise.</a:t>
            </a:r>
          </a:p>
        </p:txBody>
      </p:sp>
      <p:sp>
        <p:nvSpPr>
          <p:cNvPr id="57" name="Content Placeholder 32">
            <a:extLst>
              <a:ext uri="{FF2B5EF4-FFF2-40B4-BE49-F238E27FC236}">
                <a16:creationId xmlns:a16="http://schemas.microsoft.com/office/drawing/2014/main" id="{EA963C49-E96D-44A2-AE10-07B69C228E7F}"/>
              </a:ext>
            </a:extLst>
          </p:cNvPr>
          <p:cNvSpPr txBox="1">
            <a:spLocks/>
          </p:cNvSpPr>
          <p:nvPr/>
        </p:nvSpPr>
        <p:spPr>
          <a:xfrm>
            <a:off x="6200190" y="4711310"/>
            <a:ext cx="9706228" cy="1009605"/>
          </a:xfrm>
          <a:prstGeom prst="rect">
            <a:avLst/>
          </a:prstGeom>
        </p:spPr>
        <p:txBody>
          <a:bodyPr vert="horz" lIns="121932" tIns="60966" rIns="121932" bIns="60966" rtlCol="0">
            <a:noAutofit/>
          </a:bodyPr>
          <a:lst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933"/>
              </a:spcAft>
            </a:pPr>
            <a:r>
              <a:rPr lang="en-IE" sz="2800" dirty="0">
                <a:latin typeface="CIDFont+F2"/>
              </a:rPr>
              <a:t>Makes it easier for others to maintain engagement with the topic and reduces the need for confrontation.</a:t>
            </a:r>
            <a:endParaRPr lang="en-IE" sz="2800" dirty="0"/>
          </a:p>
        </p:txBody>
      </p:sp>
      <p:sp>
        <p:nvSpPr>
          <p:cNvPr id="58" name="Text Placeholder 33">
            <a:extLst>
              <a:ext uri="{FF2B5EF4-FFF2-40B4-BE49-F238E27FC236}">
                <a16:creationId xmlns:a16="http://schemas.microsoft.com/office/drawing/2014/main" id="{17E8B6CA-6326-4BC9-915C-791C8DF9A95F}"/>
              </a:ext>
            </a:extLst>
          </p:cNvPr>
          <p:cNvSpPr txBox="1">
            <a:spLocks/>
          </p:cNvSpPr>
          <p:nvPr/>
        </p:nvSpPr>
        <p:spPr>
          <a:xfrm>
            <a:off x="662582" y="4711375"/>
            <a:ext cx="5576803" cy="1452717"/>
          </a:xfrm>
          <a:prstGeom prst="rect">
            <a:avLst/>
          </a:prstGeom>
          <a:noFill/>
        </p:spPr>
        <p:txBody>
          <a:bodyPr vert="horz" wrap="square" lIns="121932" tIns="60966" rIns="121932" bIns="60966" rtlCol="0" anchor="ctr">
            <a:spAutoFit/>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400" b="1" kern="1200">
                <a:solidFill>
                  <a:schemeClr val="tx2"/>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IE" sz="3200" b="0" dirty="0"/>
              <a:t>Be polite when requesting information or contributions from others.</a:t>
            </a:r>
          </a:p>
        </p:txBody>
      </p:sp>
      <p:sp>
        <p:nvSpPr>
          <p:cNvPr id="61" name="Content Placeholder 32">
            <a:extLst>
              <a:ext uri="{FF2B5EF4-FFF2-40B4-BE49-F238E27FC236}">
                <a16:creationId xmlns:a16="http://schemas.microsoft.com/office/drawing/2014/main" id="{163D4AE3-9847-4068-A9ED-274A1BD9C23F}"/>
              </a:ext>
            </a:extLst>
          </p:cNvPr>
          <p:cNvSpPr txBox="1">
            <a:spLocks/>
          </p:cNvSpPr>
          <p:nvPr/>
        </p:nvSpPr>
        <p:spPr>
          <a:xfrm>
            <a:off x="6222053" y="6278062"/>
            <a:ext cx="9706228" cy="1009605"/>
          </a:xfrm>
          <a:prstGeom prst="rect">
            <a:avLst/>
          </a:prstGeom>
        </p:spPr>
        <p:txBody>
          <a:bodyPr vert="horz" lIns="121932" tIns="60966" rIns="121932" bIns="60966" rtlCol="0">
            <a:noAutofit/>
          </a:bodyPr>
          <a:lst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933"/>
              </a:spcAft>
            </a:pPr>
            <a:r>
              <a:rPr lang="en-IE" sz="2800" dirty="0">
                <a:latin typeface="CIDFont+F2"/>
              </a:rPr>
              <a:t>Allows more time for others to contribute which will create richer class discussions.</a:t>
            </a:r>
            <a:endParaRPr lang="en-IE" sz="2800" dirty="0"/>
          </a:p>
        </p:txBody>
      </p:sp>
      <p:sp>
        <p:nvSpPr>
          <p:cNvPr id="62" name="Text Placeholder 33">
            <a:extLst>
              <a:ext uri="{FF2B5EF4-FFF2-40B4-BE49-F238E27FC236}">
                <a16:creationId xmlns:a16="http://schemas.microsoft.com/office/drawing/2014/main" id="{0ABA224F-34E0-4999-82E5-B9AC566936BC}"/>
              </a:ext>
            </a:extLst>
          </p:cNvPr>
          <p:cNvSpPr txBox="1">
            <a:spLocks/>
          </p:cNvSpPr>
          <p:nvPr/>
        </p:nvSpPr>
        <p:spPr>
          <a:xfrm>
            <a:off x="684446" y="6278106"/>
            <a:ext cx="5537607" cy="1009519"/>
          </a:xfrm>
          <a:prstGeom prst="rect">
            <a:avLst/>
          </a:prstGeom>
          <a:noFill/>
        </p:spPr>
        <p:txBody>
          <a:bodyPr vert="horz" wrap="square" lIns="121932" tIns="60966" rIns="121932" bIns="60966" rtlCol="0" anchor="ctr">
            <a:spAutoFit/>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400" b="1" kern="1200">
                <a:solidFill>
                  <a:schemeClr val="tx2"/>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IE" sz="3200" b="0" dirty="0"/>
              <a:t>Keep contributions brief and meaningful.</a:t>
            </a:r>
          </a:p>
        </p:txBody>
      </p:sp>
      <p:sp>
        <p:nvSpPr>
          <p:cNvPr id="65" name="Content Placeholder 32">
            <a:extLst>
              <a:ext uri="{FF2B5EF4-FFF2-40B4-BE49-F238E27FC236}">
                <a16:creationId xmlns:a16="http://schemas.microsoft.com/office/drawing/2014/main" id="{C4BA1F3C-CD1B-4C89-9E5A-B93C026CE870}"/>
              </a:ext>
            </a:extLst>
          </p:cNvPr>
          <p:cNvSpPr txBox="1">
            <a:spLocks/>
          </p:cNvSpPr>
          <p:nvPr/>
        </p:nvSpPr>
        <p:spPr>
          <a:xfrm>
            <a:off x="6239385" y="7504019"/>
            <a:ext cx="9706228" cy="1009605"/>
          </a:xfrm>
          <a:prstGeom prst="rect">
            <a:avLst/>
          </a:prstGeom>
        </p:spPr>
        <p:txBody>
          <a:bodyPr vert="horz" lIns="121932" tIns="60966" rIns="121932" bIns="60966" rtlCol="0">
            <a:noAutofit/>
          </a:bodyPr>
          <a:lst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933"/>
              </a:spcAft>
            </a:pPr>
            <a:r>
              <a:rPr lang="en-IE" sz="2800" dirty="0">
                <a:latin typeface="CIDFont+F2"/>
              </a:rPr>
              <a:t>Others cannot refer back to previous materials as easily as in a face-to-face context. If you need to reference previous documents, have them ready to share.</a:t>
            </a:r>
            <a:endParaRPr lang="en-IE" sz="2800" dirty="0"/>
          </a:p>
        </p:txBody>
      </p:sp>
      <p:sp>
        <p:nvSpPr>
          <p:cNvPr id="66" name="Text Placeholder 33">
            <a:extLst>
              <a:ext uri="{FF2B5EF4-FFF2-40B4-BE49-F238E27FC236}">
                <a16:creationId xmlns:a16="http://schemas.microsoft.com/office/drawing/2014/main" id="{D353A5F6-F711-4434-ADCE-8F086210B163}"/>
              </a:ext>
            </a:extLst>
          </p:cNvPr>
          <p:cNvSpPr txBox="1">
            <a:spLocks/>
          </p:cNvSpPr>
          <p:nvPr/>
        </p:nvSpPr>
        <p:spPr>
          <a:xfrm>
            <a:off x="651536" y="7504105"/>
            <a:ext cx="5537607" cy="1895916"/>
          </a:xfrm>
          <a:prstGeom prst="rect">
            <a:avLst/>
          </a:prstGeom>
          <a:noFill/>
        </p:spPr>
        <p:txBody>
          <a:bodyPr vert="horz" wrap="square" lIns="121932" tIns="60966" rIns="121932" bIns="60966" rtlCol="0" anchor="ctr">
            <a:spAutoFit/>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400" b="1" kern="1200">
                <a:solidFill>
                  <a:schemeClr val="tx2"/>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IE" sz="3200" b="0" dirty="0"/>
              <a:t>Gather documents/posts that you will need to support your contributions during live discussions.</a:t>
            </a:r>
          </a:p>
        </p:txBody>
      </p:sp>
      <p:sp>
        <p:nvSpPr>
          <p:cNvPr id="67" name="Content Placeholder 32">
            <a:extLst>
              <a:ext uri="{FF2B5EF4-FFF2-40B4-BE49-F238E27FC236}">
                <a16:creationId xmlns:a16="http://schemas.microsoft.com/office/drawing/2014/main" id="{3956722A-4E57-4A90-8C8D-B38A4278D450}"/>
              </a:ext>
            </a:extLst>
          </p:cNvPr>
          <p:cNvSpPr txBox="1">
            <a:spLocks/>
          </p:cNvSpPr>
          <p:nvPr/>
        </p:nvSpPr>
        <p:spPr>
          <a:xfrm>
            <a:off x="6198768" y="1797056"/>
            <a:ext cx="9706228" cy="1009605"/>
          </a:xfrm>
          <a:prstGeom prst="rect">
            <a:avLst/>
          </a:prstGeom>
        </p:spPr>
        <p:txBody>
          <a:bodyPr vert="horz" lIns="121932" tIns="60966" rIns="121932" bIns="60966" rtlCol="0">
            <a:noAutofit/>
          </a:bodyPr>
          <a:lstStyle>
            <a:lvl1pPr marL="228600" indent="-22860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400" kern="1200">
                <a:solidFill>
                  <a:schemeClr val="tx1"/>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00000"/>
              </a:lnSpc>
              <a:spcBef>
                <a:spcPts val="0"/>
              </a:spcBef>
              <a:spcAft>
                <a:spcPts val="933"/>
              </a:spcAft>
            </a:pPr>
            <a:r>
              <a:rPr lang="en-IE" sz="2800" dirty="0">
                <a:latin typeface="CIDFont+F2"/>
              </a:rPr>
              <a:t>Minimises reader confusion.</a:t>
            </a:r>
          </a:p>
          <a:p>
            <a:pPr>
              <a:lnSpc>
                <a:spcPct val="100000"/>
              </a:lnSpc>
              <a:spcBef>
                <a:spcPts val="0"/>
              </a:spcBef>
              <a:spcAft>
                <a:spcPts val="933"/>
              </a:spcAft>
            </a:pPr>
            <a:r>
              <a:rPr lang="en-IE" sz="2800" dirty="0">
                <a:latin typeface="CIDFont+F2"/>
              </a:rPr>
              <a:t>Reduces the need for additional posts/clarifications.</a:t>
            </a:r>
            <a:endParaRPr lang="en-IE" sz="2800" dirty="0"/>
          </a:p>
        </p:txBody>
      </p:sp>
      <p:sp>
        <p:nvSpPr>
          <p:cNvPr id="68" name="Text Placeholder 33">
            <a:extLst>
              <a:ext uri="{FF2B5EF4-FFF2-40B4-BE49-F238E27FC236}">
                <a16:creationId xmlns:a16="http://schemas.microsoft.com/office/drawing/2014/main" id="{DE83237B-7783-467B-BA07-2184E6B82411}"/>
              </a:ext>
            </a:extLst>
          </p:cNvPr>
          <p:cNvSpPr txBox="1">
            <a:spLocks/>
          </p:cNvSpPr>
          <p:nvPr/>
        </p:nvSpPr>
        <p:spPr>
          <a:xfrm>
            <a:off x="661161" y="1797121"/>
            <a:ext cx="5537607" cy="1452717"/>
          </a:xfrm>
          <a:prstGeom prst="rect">
            <a:avLst/>
          </a:prstGeom>
          <a:noFill/>
        </p:spPr>
        <p:txBody>
          <a:bodyPr vert="horz" wrap="square" lIns="121932" tIns="60966" rIns="121932" bIns="60966" rtlCol="0" anchor="ctr">
            <a:spAutoFit/>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400" b="1" kern="1200">
                <a:solidFill>
                  <a:schemeClr val="tx2"/>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IE" sz="3200" b="0" dirty="0"/>
              <a:t>Run text through a spelling/ grammar checker (eg Word) before sending/posting.</a:t>
            </a:r>
          </a:p>
        </p:txBody>
      </p:sp>
      <p:cxnSp>
        <p:nvCxnSpPr>
          <p:cNvPr id="69" name="Straight Connector 68">
            <a:extLst>
              <a:ext uri="{FF2B5EF4-FFF2-40B4-BE49-F238E27FC236}">
                <a16:creationId xmlns:a16="http://schemas.microsoft.com/office/drawing/2014/main" id="{4D0AEA4A-C14C-4E5E-A167-CA1E6C6020E9}"/>
              </a:ext>
              <a:ext uri="{C183D7F6-B498-43B3-948B-1728B52AA6E4}">
                <adec:decorative xmlns:adec="http://schemas.microsoft.com/office/drawing/2017/decorative" val="1"/>
              </a:ext>
            </a:extLst>
          </p:cNvPr>
          <p:cNvCxnSpPr>
            <a:cxnSpLocks/>
          </p:cNvCxnSpPr>
          <p:nvPr/>
        </p:nvCxnSpPr>
        <p:spPr>
          <a:xfrm>
            <a:off x="708659" y="3350845"/>
            <a:ext cx="14977463" cy="0"/>
          </a:xfrm>
          <a:prstGeom prst="line">
            <a:avLst/>
          </a:prstGeom>
          <a:ln w="1905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B3EAE24-2076-405A-859E-B6AC8536AEC0}"/>
              </a:ext>
              <a:ext uri="{C183D7F6-B498-43B3-948B-1728B52AA6E4}">
                <adec:decorative xmlns:adec="http://schemas.microsoft.com/office/drawing/2017/decorative" val="1"/>
              </a:ext>
            </a:extLst>
          </p:cNvPr>
          <p:cNvCxnSpPr>
            <a:cxnSpLocks/>
          </p:cNvCxnSpPr>
          <p:nvPr/>
        </p:nvCxnSpPr>
        <p:spPr>
          <a:xfrm>
            <a:off x="708659" y="4599106"/>
            <a:ext cx="14977463" cy="0"/>
          </a:xfrm>
          <a:prstGeom prst="line">
            <a:avLst/>
          </a:prstGeom>
          <a:ln w="1905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68B732A-CAC7-481E-901D-F9576196D6E0}"/>
              </a:ext>
              <a:ext uri="{C183D7F6-B498-43B3-948B-1728B52AA6E4}">
                <adec:decorative xmlns:adec="http://schemas.microsoft.com/office/drawing/2017/decorative" val="1"/>
              </a:ext>
            </a:extLst>
          </p:cNvPr>
          <p:cNvCxnSpPr>
            <a:cxnSpLocks/>
          </p:cNvCxnSpPr>
          <p:nvPr/>
        </p:nvCxnSpPr>
        <p:spPr>
          <a:xfrm>
            <a:off x="708659" y="6104434"/>
            <a:ext cx="14977463" cy="0"/>
          </a:xfrm>
          <a:prstGeom prst="line">
            <a:avLst/>
          </a:prstGeom>
          <a:ln w="1905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DDCEB39-5B01-4192-A706-5243D1F2C969}"/>
              </a:ext>
              <a:ext uri="{C183D7F6-B498-43B3-948B-1728B52AA6E4}">
                <adec:decorative xmlns:adec="http://schemas.microsoft.com/office/drawing/2017/decorative" val="1"/>
              </a:ext>
            </a:extLst>
          </p:cNvPr>
          <p:cNvCxnSpPr>
            <a:cxnSpLocks/>
          </p:cNvCxnSpPr>
          <p:nvPr/>
        </p:nvCxnSpPr>
        <p:spPr>
          <a:xfrm>
            <a:off x="708659" y="7383687"/>
            <a:ext cx="14977463" cy="0"/>
          </a:xfrm>
          <a:prstGeom prst="line">
            <a:avLst/>
          </a:prstGeom>
          <a:ln w="19050" cap="rnd">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56907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9858755" y="5637820"/>
            <a:ext cx="3724181" cy="2758704"/>
          </a:xfrm>
          <a:prstGeom prst="rect">
            <a:avLst/>
          </a:prstGeom>
          <a:noFill/>
        </p:spPr>
        <p:txBody>
          <a:bodyPr wrap="square" rtlCol="0">
            <a:spAutoFit/>
          </a:bodyPr>
          <a:lstStyle/>
          <a:p>
            <a:r>
              <a:rPr lang="en-IE" sz="3328" b="1" dirty="0">
                <a:latin typeface="Calibri" panose="020F0502020204030204" pitchFamily="34" charset="0"/>
                <a:ea typeface="Yu Mincho"/>
                <a:cs typeface="Times New Roman" panose="02020603050405020304" pitchFamily="18" charset="0"/>
              </a:rPr>
              <a:t>Discussion Board Etiquette</a:t>
            </a:r>
            <a:endParaRPr lang="en-IE" sz="3328" dirty="0">
              <a:latin typeface="Calibri" panose="020F0502020204030204" pitchFamily="34" charset="0"/>
              <a:ea typeface="Yu Mincho"/>
              <a:cs typeface="Times New Roman" panose="02020603050405020304" pitchFamily="18" charset="0"/>
            </a:endParaRPr>
          </a:p>
          <a:p>
            <a:r>
              <a:rPr lang="en-IE" sz="2134" dirty="0"/>
              <a:t>This </a:t>
            </a:r>
            <a:r>
              <a:rPr lang="en-IE" sz="2134" dirty="0">
                <a:hlinkClick r:id="rId4"/>
              </a:rPr>
              <a:t>video</a:t>
            </a:r>
            <a:r>
              <a:rPr lang="en-IE" sz="2134" dirty="0"/>
              <a:t> introduces the purposes of discussion boards and provides tips to help make online discussions more useful and enjoyable.</a:t>
            </a:r>
            <a:endParaRPr lang="en-IE" sz="2134" dirty="0">
              <a:latin typeface="Calibri" panose="020F0502020204030204" pitchFamily="34" charset="0"/>
              <a:ea typeface="Yu Mincho"/>
              <a:cs typeface="Times New Roman" panose="02020603050405020304" pitchFamily="18" charset="0"/>
            </a:endParaRPr>
          </a:p>
        </p:txBody>
      </p:sp>
      <p:sp>
        <p:nvSpPr>
          <p:cNvPr id="27" name="Title 26"/>
          <p:cNvSpPr>
            <a:spLocks noGrp="1"/>
          </p:cNvSpPr>
          <p:nvPr>
            <p:ph type="title"/>
          </p:nvPr>
        </p:nvSpPr>
        <p:spPr/>
        <p:txBody>
          <a:bodyPr>
            <a:normAutofit/>
          </a:bodyPr>
          <a:lstStyle/>
          <a:p>
            <a:r>
              <a:rPr lang="en-IE" dirty="0"/>
              <a:t>Netiquette Resources to help</a:t>
            </a:r>
          </a:p>
        </p:txBody>
      </p:sp>
      <p:graphicFrame>
        <p:nvGraphicFramePr>
          <p:cNvPr id="35" name="Object 34"/>
          <p:cNvGraphicFramePr>
            <a:graphicFrameLocks noChangeAspect="1"/>
          </p:cNvGraphicFramePr>
          <p:nvPr/>
        </p:nvGraphicFramePr>
        <p:xfrm>
          <a:off x="1983511" y="4404629"/>
          <a:ext cx="1991306" cy="1680164"/>
        </p:xfrm>
        <a:graphic>
          <a:graphicData uri="http://schemas.openxmlformats.org/presentationml/2006/ole">
            <mc:AlternateContent xmlns:mc="http://schemas.openxmlformats.org/markup-compatibility/2006">
              <mc:Choice xmlns:v="urn:schemas-microsoft-com:vml" Requires="v">
                <p:oleObj name="Document" showAsIcon="1" r:id="rId5" imgW="914400" imgH="771480" progId="Word.Document.12">
                  <p:embed/>
                </p:oleObj>
              </mc:Choice>
              <mc:Fallback>
                <p:oleObj name="Document" showAsIcon="1" r:id="rId5" imgW="914400" imgH="771480" progId="Word.Document.12">
                  <p:embed/>
                  <p:pic>
                    <p:nvPicPr>
                      <p:cNvPr id="35" name="Object 34"/>
                      <p:cNvPicPr/>
                      <p:nvPr/>
                    </p:nvPicPr>
                    <p:blipFill>
                      <a:blip r:embed="rId6"/>
                      <a:stretch>
                        <a:fillRect/>
                      </a:stretch>
                    </p:blipFill>
                    <p:spPr>
                      <a:xfrm>
                        <a:off x="1983511" y="4404629"/>
                        <a:ext cx="1991306" cy="1680164"/>
                      </a:xfrm>
                      <a:prstGeom prst="rect">
                        <a:avLst/>
                      </a:prstGeom>
                    </p:spPr>
                  </p:pic>
                </p:oleObj>
              </mc:Fallback>
            </mc:AlternateContent>
          </a:graphicData>
        </a:graphic>
      </p:graphicFrame>
      <p:sp>
        <p:nvSpPr>
          <p:cNvPr id="37" name="Rectangle 36"/>
          <p:cNvSpPr/>
          <p:nvPr/>
        </p:nvSpPr>
        <p:spPr>
          <a:xfrm>
            <a:off x="2098371" y="6071759"/>
            <a:ext cx="2592540" cy="2259914"/>
          </a:xfrm>
          <a:prstGeom prst="rect">
            <a:avLst/>
          </a:prstGeom>
        </p:spPr>
        <p:txBody>
          <a:bodyPr wrap="square">
            <a:spAutoFit/>
          </a:bodyPr>
          <a:lstStyle/>
          <a:p>
            <a:pPr>
              <a:lnSpc>
                <a:spcPct val="107000"/>
              </a:lnSpc>
              <a:spcAft>
                <a:spcPts val="1067"/>
              </a:spcAft>
            </a:pPr>
            <a:r>
              <a:rPr lang="en-GB" sz="3328" b="1" dirty="0">
                <a:latin typeface="Calibri" panose="020F0502020204030204" pitchFamily="34" charset="0"/>
                <a:ea typeface="Yu Mincho"/>
                <a:cs typeface="Times New Roman" panose="02020603050405020304" pitchFamily="18" charset="0"/>
              </a:rPr>
              <a:t>General etiquette for online learning</a:t>
            </a:r>
            <a:endParaRPr lang="en-IE" sz="1400" dirty="0">
              <a:latin typeface="Calibri" panose="020F0502020204030204" pitchFamily="34" charset="0"/>
              <a:ea typeface="Yu Mincho"/>
              <a:cs typeface="Times New Roman" panose="02020603050405020304" pitchFamily="18" charset="0"/>
            </a:endParaRPr>
          </a:p>
        </p:txBody>
      </p:sp>
      <p:graphicFrame>
        <p:nvGraphicFramePr>
          <p:cNvPr id="38" name="Object 37"/>
          <p:cNvGraphicFramePr>
            <a:graphicFrameLocks noChangeAspect="1"/>
          </p:cNvGraphicFramePr>
          <p:nvPr/>
        </p:nvGraphicFramePr>
        <p:xfrm>
          <a:off x="6137490" y="4404629"/>
          <a:ext cx="1991305" cy="1680164"/>
        </p:xfrm>
        <a:graphic>
          <a:graphicData uri="http://schemas.openxmlformats.org/presentationml/2006/ole">
            <mc:AlternateContent xmlns:mc="http://schemas.openxmlformats.org/markup-compatibility/2006">
              <mc:Choice xmlns:v="urn:schemas-microsoft-com:vml" Requires="v">
                <p:oleObj name="Document" showAsIcon="1" r:id="rId7" imgW="914400" imgH="771480" progId="Word.Document.12">
                  <p:embed/>
                </p:oleObj>
              </mc:Choice>
              <mc:Fallback>
                <p:oleObj name="Document" showAsIcon="1" r:id="rId7" imgW="914400" imgH="771480" progId="Word.Document.12">
                  <p:embed/>
                  <p:pic>
                    <p:nvPicPr>
                      <p:cNvPr id="38" name="Object 37"/>
                      <p:cNvPicPr/>
                      <p:nvPr/>
                    </p:nvPicPr>
                    <p:blipFill>
                      <a:blip r:embed="rId8"/>
                      <a:stretch>
                        <a:fillRect/>
                      </a:stretch>
                    </p:blipFill>
                    <p:spPr>
                      <a:xfrm>
                        <a:off x="6137490" y="4404629"/>
                        <a:ext cx="1991305" cy="1680164"/>
                      </a:xfrm>
                      <a:prstGeom prst="rect">
                        <a:avLst/>
                      </a:prstGeom>
                    </p:spPr>
                  </p:pic>
                </p:oleObj>
              </mc:Fallback>
            </mc:AlternateContent>
          </a:graphicData>
        </a:graphic>
      </p:graphicFrame>
      <p:sp>
        <p:nvSpPr>
          <p:cNvPr id="39" name="Rectangle 38"/>
          <p:cNvSpPr/>
          <p:nvPr/>
        </p:nvSpPr>
        <p:spPr>
          <a:xfrm>
            <a:off x="6090451" y="6110362"/>
            <a:ext cx="2592540" cy="2259914"/>
          </a:xfrm>
          <a:prstGeom prst="rect">
            <a:avLst/>
          </a:prstGeom>
        </p:spPr>
        <p:txBody>
          <a:bodyPr wrap="square">
            <a:spAutoFit/>
          </a:bodyPr>
          <a:lstStyle/>
          <a:p>
            <a:pPr algn="ctr">
              <a:lnSpc>
                <a:spcPct val="107000"/>
              </a:lnSpc>
              <a:spcAft>
                <a:spcPts val="1067"/>
              </a:spcAft>
            </a:pPr>
            <a:r>
              <a:rPr lang="en-GB" sz="3328" b="1" dirty="0">
                <a:latin typeface="Calibri" panose="020F0502020204030204" pitchFamily="34" charset="0"/>
                <a:ea typeface="Yu Mincho"/>
                <a:cs typeface="Times New Roman" panose="02020603050405020304" pitchFamily="18" charset="0"/>
              </a:rPr>
              <a:t>Tips for posting in online forums</a:t>
            </a:r>
            <a:endParaRPr lang="en-IE" sz="1400" dirty="0">
              <a:latin typeface="Calibri" panose="020F0502020204030204" pitchFamily="34" charset="0"/>
              <a:ea typeface="Yu Mincho"/>
              <a:cs typeface="Times New Roman" panose="02020603050405020304" pitchFamily="18" charset="0"/>
            </a:endParaRPr>
          </a:p>
        </p:txBody>
      </p:sp>
      <p:pic>
        <p:nvPicPr>
          <p:cNvPr id="5125" name="Picture 5" descr="File:Logo of YouTube (2013-2015).svg - Wikimedia Commons">
            <a:hlinkClick r:id="rId4"/>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91468" y="4468177"/>
            <a:ext cx="1859616" cy="7765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77755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B509-2F74-48C9-B0A3-F0D4F18A3D64}"/>
              </a:ext>
            </a:extLst>
          </p:cNvPr>
          <p:cNvSpPr>
            <a:spLocks noGrp="1"/>
          </p:cNvSpPr>
          <p:nvPr>
            <p:ph type="title"/>
          </p:nvPr>
        </p:nvSpPr>
        <p:spPr/>
        <p:txBody>
          <a:bodyPr/>
          <a:lstStyle/>
          <a:p>
            <a:r>
              <a:rPr lang="en-IE" dirty="0"/>
              <a:t>Discussion Forums</a:t>
            </a:r>
          </a:p>
        </p:txBody>
      </p:sp>
      <p:sp>
        <p:nvSpPr>
          <p:cNvPr id="3" name="Content Placeholder 2">
            <a:extLst>
              <a:ext uri="{FF2B5EF4-FFF2-40B4-BE49-F238E27FC236}">
                <a16:creationId xmlns:a16="http://schemas.microsoft.com/office/drawing/2014/main" id="{A5AA5B07-747F-4413-9D65-7824D2808792}"/>
              </a:ext>
            </a:extLst>
          </p:cNvPr>
          <p:cNvSpPr>
            <a:spLocks noGrp="1"/>
          </p:cNvSpPr>
          <p:nvPr>
            <p:ph idx="1"/>
          </p:nvPr>
        </p:nvSpPr>
        <p:spPr>
          <a:xfrm>
            <a:off x="864000" y="2412000"/>
            <a:ext cx="14022170" cy="3435347"/>
          </a:xfrm>
        </p:spPr>
        <p:txBody>
          <a:bodyPr/>
          <a:lstStyle/>
          <a:p>
            <a:r>
              <a:rPr lang="en-IE" sz="3200" dirty="0"/>
              <a:t>Enable asynchronous communication on a topic related to your Module/Course</a:t>
            </a:r>
          </a:p>
          <a:p>
            <a:r>
              <a:rPr lang="en-IE" sz="3200" dirty="0"/>
              <a:t>Remember that that other students and lecturers in your class group can see your posts to a board, so be polite and respectful in your writing.</a:t>
            </a:r>
          </a:p>
          <a:p>
            <a:r>
              <a:rPr lang="en-IE" sz="3200" dirty="0"/>
              <a:t>Discussion boards often work like a seminar or lecture conversation, and should follow the same 'rules of engagement' as you would in person.</a:t>
            </a:r>
          </a:p>
          <a:p>
            <a:endParaRPr lang="en-IE" sz="3200" dirty="0"/>
          </a:p>
        </p:txBody>
      </p:sp>
      <p:sp>
        <p:nvSpPr>
          <p:cNvPr id="4" name="Date Placeholder 3">
            <a:extLst>
              <a:ext uri="{FF2B5EF4-FFF2-40B4-BE49-F238E27FC236}">
                <a16:creationId xmlns:a16="http://schemas.microsoft.com/office/drawing/2014/main" id="{BDCD2DD2-3CB6-4BC9-AC30-42FFF4880C7F}"/>
              </a:ext>
            </a:extLst>
          </p:cNvPr>
          <p:cNvSpPr>
            <a:spLocks noGrp="1"/>
          </p:cNvSpPr>
          <p:nvPr>
            <p:ph type="dt" sz="half" idx="10"/>
          </p:nvPr>
        </p:nvSpPr>
        <p:spPr/>
        <p:txBody>
          <a:bodyPr/>
          <a:lstStyle/>
          <a:p>
            <a:r>
              <a:rPr lang="en-IE"/>
              <a:t>06.11.19</a:t>
            </a:r>
            <a:endParaRPr lang="en-US"/>
          </a:p>
        </p:txBody>
      </p:sp>
      <p:sp>
        <p:nvSpPr>
          <p:cNvPr id="6" name="TextBox 5">
            <a:extLst>
              <a:ext uri="{FF2B5EF4-FFF2-40B4-BE49-F238E27FC236}">
                <a16:creationId xmlns:a16="http://schemas.microsoft.com/office/drawing/2014/main" id="{ACE6DDCF-17B3-4540-A5D0-1BD3B3755873}"/>
              </a:ext>
            </a:extLst>
          </p:cNvPr>
          <p:cNvSpPr txBox="1"/>
          <p:nvPr/>
        </p:nvSpPr>
        <p:spPr>
          <a:xfrm>
            <a:off x="3729607" y="5814762"/>
            <a:ext cx="7483824" cy="3539430"/>
          </a:xfrm>
          <a:prstGeom prst="rect">
            <a:avLst/>
          </a:prstGeom>
          <a:noFill/>
        </p:spPr>
        <p:txBody>
          <a:bodyPr wrap="square">
            <a:spAutoFit/>
          </a:bodyPr>
          <a:lstStyle/>
          <a:p>
            <a:r>
              <a:rPr lang="en-IE" sz="3200" b="1" dirty="0"/>
              <a:t>In discussion forums you can:</a:t>
            </a:r>
          </a:p>
          <a:p>
            <a:pPr marL="342900" indent="-342900">
              <a:buFont typeface="Arial" panose="020B0604020202020204" pitchFamily="34" charset="0"/>
              <a:buChar char="•"/>
            </a:pPr>
            <a:r>
              <a:rPr lang="en-IE" sz="3200" dirty="0"/>
              <a:t>start and contribute to conversations</a:t>
            </a:r>
          </a:p>
          <a:p>
            <a:pPr marL="342900" indent="-342900">
              <a:buFont typeface="Arial" panose="020B0604020202020204" pitchFamily="34" charset="0"/>
              <a:buChar char="•"/>
            </a:pPr>
            <a:r>
              <a:rPr lang="en-IE" sz="3200" dirty="0"/>
              <a:t>respond to other students’ ideas and opinions</a:t>
            </a:r>
          </a:p>
          <a:p>
            <a:pPr marL="342900" indent="-342900">
              <a:buFont typeface="Arial" panose="020B0604020202020204" pitchFamily="34" charset="0"/>
              <a:buChar char="•"/>
            </a:pPr>
            <a:r>
              <a:rPr lang="en-IE" sz="3200" dirty="0"/>
              <a:t>take part in learning and assessment activities</a:t>
            </a:r>
          </a:p>
          <a:p>
            <a:pPr marL="342900" indent="-342900">
              <a:buFont typeface="Arial" panose="020B0604020202020204" pitchFamily="34" charset="0"/>
              <a:buChar char="•"/>
            </a:pPr>
            <a:r>
              <a:rPr lang="en-IE" sz="3200" dirty="0"/>
              <a:t>ask questions</a:t>
            </a:r>
          </a:p>
        </p:txBody>
      </p:sp>
    </p:spTree>
    <p:extLst>
      <p:ext uri="{BB962C8B-B14F-4D97-AF65-F5344CB8AC3E}">
        <p14:creationId xmlns:p14="http://schemas.microsoft.com/office/powerpoint/2010/main" val="3104269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424A-8C59-4489-9B1E-F9015F441F9A}"/>
              </a:ext>
            </a:extLst>
          </p:cNvPr>
          <p:cNvSpPr>
            <a:spLocks noGrp="1"/>
          </p:cNvSpPr>
          <p:nvPr>
            <p:ph type="title"/>
          </p:nvPr>
        </p:nvSpPr>
        <p:spPr>
          <a:xfrm>
            <a:off x="864000" y="233870"/>
            <a:ext cx="14022170" cy="1042950"/>
          </a:xfrm>
        </p:spPr>
        <p:txBody>
          <a:bodyPr/>
          <a:lstStyle/>
          <a:p>
            <a:r>
              <a:rPr lang="en-IE" dirty="0"/>
              <a:t>When posting to a discussion forum</a:t>
            </a:r>
            <a:br>
              <a:rPr lang="en-IE" dirty="0"/>
            </a:br>
            <a:endParaRPr lang="en-IE" dirty="0"/>
          </a:p>
        </p:txBody>
      </p:sp>
      <p:sp>
        <p:nvSpPr>
          <p:cNvPr id="3" name="Content Placeholder 2">
            <a:extLst>
              <a:ext uri="{FF2B5EF4-FFF2-40B4-BE49-F238E27FC236}">
                <a16:creationId xmlns:a16="http://schemas.microsoft.com/office/drawing/2014/main" id="{8DBCC052-1279-4ED8-9086-54BF4776F8CA}"/>
              </a:ext>
            </a:extLst>
          </p:cNvPr>
          <p:cNvSpPr>
            <a:spLocks noGrp="1"/>
          </p:cNvSpPr>
          <p:nvPr>
            <p:ph idx="1"/>
          </p:nvPr>
        </p:nvSpPr>
        <p:spPr>
          <a:xfrm>
            <a:off x="861726" y="1224000"/>
            <a:ext cx="14022170" cy="4772588"/>
          </a:xfrm>
        </p:spPr>
        <p:txBody>
          <a:bodyPr/>
          <a:lstStyle/>
          <a:p>
            <a:r>
              <a:rPr lang="en-IE" sz="3200" dirty="0"/>
              <a:t>Keep your posts relevant to the topic.</a:t>
            </a:r>
          </a:p>
          <a:p>
            <a:r>
              <a:rPr lang="en-IE" sz="3200" dirty="0"/>
              <a:t>If you disagree with someone’s ideas, express your thoughts respectfully and constructively, e.g. don't get drawn into flame wars/engage in arguments! </a:t>
            </a:r>
          </a:p>
          <a:p>
            <a:r>
              <a:rPr lang="en-IE" sz="3200" dirty="0"/>
              <a:t>Think twice before posting: how would you like your peers to respond to your own posts?</a:t>
            </a:r>
          </a:p>
          <a:p>
            <a:r>
              <a:rPr lang="en-IE" sz="3200" dirty="0"/>
              <a:t>If you are posting as part of an assessment, be aware that your lecturer may expect you to use a more formal, academic style of writing.</a:t>
            </a:r>
          </a:p>
          <a:p>
            <a:r>
              <a:rPr lang="en-IE" sz="3200" dirty="0"/>
              <a:t>Think about what you're trying to say: </a:t>
            </a:r>
          </a:p>
          <a:p>
            <a:pPr lvl="1">
              <a:buFont typeface="Courier New" panose="02070309020205020404" pitchFamily="49" charset="0"/>
              <a:buChar char="o"/>
            </a:pPr>
            <a:r>
              <a:rPr lang="en-IE" sz="3200" dirty="0"/>
              <a:t>is it clear? </a:t>
            </a:r>
          </a:p>
          <a:p>
            <a:pPr lvl="1">
              <a:buFont typeface="Courier New" panose="02070309020205020404" pitchFamily="49" charset="0"/>
              <a:buChar char="o"/>
            </a:pPr>
            <a:r>
              <a:rPr lang="en-IE" sz="3200" dirty="0"/>
              <a:t>Could it be mis-understood or misconstrued? </a:t>
            </a:r>
          </a:p>
          <a:p>
            <a:pPr lvl="1">
              <a:buFont typeface="Courier New" panose="02070309020205020404" pitchFamily="49" charset="0"/>
              <a:buChar char="o"/>
            </a:pPr>
            <a:r>
              <a:rPr lang="en-IE" sz="3200" dirty="0"/>
              <a:t>Avoid using text abbreviations or slang as your audience may not understand your intended meaning.</a:t>
            </a:r>
          </a:p>
          <a:p>
            <a:r>
              <a:rPr lang="en-IE" sz="3200" dirty="0"/>
              <a:t>If you are quoting from another source, remember to show where it came from. If the source is from the web, include the URL or provide a full reference. </a:t>
            </a:r>
          </a:p>
        </p:txBody>
      </p:sp>
    </p:spTree>
    <p:extLst>
      <p:ext uri="{BB962C8B-B14F-4D97-AF65-F5344CB8AC3E}">
        <p14:creationId xmlns:p14="http://schemas.microsoft.com/office/powerpoint/2010/main" val="2906779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7199992-58FE-4335-A811-6AFA96B5595D}"/>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3069052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65352-4F96-FE4B-98C2-A7829B66C168}"/>
              </a:ext>
            </a:extLst>
          </p:cNvPr>
          <p:cNvSpPr>
            <a:spLocks noGrp="1"/>
          </p:cNvSpPr>
          <p:nvPr>
            <p:ph type="title"/>
          </p:nvPr>
        </p:nvSpPr>
        <p:spPr/>
        <p:txBody>
          <a:bodyPr>
            <a:normAutofit/>
          </a:bodyPr>
          <a:lstStyle/>
          <a:p>
            <a:r>
              <a:rPr lang="en-US"/>
              <a:t>Recap &amp; Summary</a:t>
            </a:r>
          </a:p>
        </p:txBody>
      </p:sp>
      <p:sp>
        <p:nvSpPr>
          <p:cNvPr id="3" name="Content Placeholder 2">
            <a:extLst>
              <a:ext uri="{FF2B5EF4-FFF2-40B4-BE49-F238E27FC236}">
                <a16:creationId xmlns:a16="http://schemas.microsoft.com/office/drawing/2014/main" id="{BCCD00E3-3E5E-4E21-AEF7-D69D6CD7446A}"/>
              </a:ext>
            </a:extLst>
          </p:cNvPr>
          <p:cNvSpPr>
            <a:spLocks noGrp="1"/>
          </p:cNvSpPr>
          <p:nvPr>
            <p:ph idx="1"/>
          </p:nvPr>
        </p:nvSpPr>
        <p:spPr/>
        <p:txBody>
          <a:bodyPr/>
          <a:lstStyle/>
          <a:p>
            <a:r>
              <a:rPr lang="en-IE" sz="3200" dirty="0"/>
              <a:t>Communication (in forums)</a:t>
            </a:r>
          </a:p>
          <a:p>
            <a:r>
              <a:rPr lang="en-IE" sz="3200" dirty="0"/>
              <a:t>Behaviours</a:t>
            </a:r>
          </a:p>
          <a:p>
            <a:r>
              <a:rPr lang="en-IE" sz="3200" dirty="0" err="1"/>
              <a:t>TextSpeak</a:t>
            </a:r>
            <a:endParaRPr lang="en-IE" sz="3200" dirty="0"/>
          </a:p>
          <a:p>
            <a:r>
              <a:rPr lang="en-IE" sz="3200" dirty="0"/>
              <a:t>Emoticons</a:t>
            </a:r>
          </a:p>
          <a:p>
            <a:r>
              <a:rPr lang="en-IE" sz="3200" dirty="0"/>
              <a:t>Netiquette</a:t>
            </a:r>
          </a:p>
          <a:p>
            <a:r>
              <a:rPr lang="en-IE" sz="3200" dirty="0"/>
              <a:t>How to write a good post.</a:t>
            </a:r>
          </a:p>
        </p:txBody>
      </p:sp>
    </p:spTree>
    <p:extLst>
      <p:ext uri="{BB962C8B-B14F-4D97-AF65-F5344CB8AC3E}">
        <p14:creationId xmlns:p14="http://schemas.microsoft.com/office/powerpoint/2010/main" val="1464784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able, board, wooden&#10;&#10;Description automatically generated">
            <a:extLst>
              <a:ext uri="{FF2B5EF4-FFF2-40B4-BE49-F238E27FC236}">
                <a16:creationId xmlns:a16="http://schemas.microsoft.com/office/drawing/2014/main" id="{F98906D6-C052-4442-A657-CF3FA1E533D7}"/>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6391"/>
          <a:stretch/>
        </p:blipFill>
        <p:spPr>
          <a:xfrm>
            <a:off x="811040" y="506769"/>
            <a:ext cx="14635526" cy="9144884"/>
          </a:xfrm>
          <a:prstGeom prst="rect">
            <a:avLst/>
          </a:prstGeom>
        </p:spPr>
      </p:pic>
      <p:sp>
        <p:nvSpPr>
          <p:cNvPr id="2" name="Title 1">
            <a:extLst>
              <a:ext uri="{FF2B5EF4-FFF2-40B4-BE49-F238E27FC236}">
                <a16:creationId xmlns:a16="http://schemas.microsoft.com/office/drawing/2014/main" id="{CE0807E9-1887-45E2-A429-FDD16E034E4B}"/>
              </a:ext>
            </a:extLst>
          </p:cNvPr>
          <p:cNvSpPr>
            <a:spLocks noGrp="1"/>
          </p:cNvSpPr>
          <p:nvPr>
            <p:ph type="title"/>
          </p:nvPr>
        </p:nvSpPr>
        <p:spPr>
          <a:xfrm>
            <a:off x="1439893" y="7597105"/>
            <a:ext cx="13457839" cy="993212"/>
          </a:xfrm>
        </p:spPr>
        <p:txBody>
          <a:bodyPr vert="horz" lIns="82317" tIns="41159" rIns="82317" bIns="41159" rtlCol="0" anchor="ctr">
            <a:normAutofit/>
          </a:bodyPr>
          <a:lstStyle>
            <a:defPPr>
              <a:defRPr lang="en-US"/>
            </a:defPPr>
            <a:lvl1pPr marL="0" algn="l" defTabSz="914176" rtl="0" eaLnBrk="1" latinLnBrk="0" hangingPunct="1">
              <a:defRPr sz="1800" kern="1200">
                <a:solidFill>
                  <a:schemeClr val="tx1"/>
                </a:solidFill>
                <a:latin typeface="+mn-lt"/>
                <a:ea typeface="+mn-ea"/>
                <a:cs typeface="+mn-cs"/>
              </a:defRPr>
            </a:lvl1pPr>
            <a:lvl2pPr marL="457088" algn="l" defTabSz="914176" rtl="0" eaLnBrk="1" latinLnBrk="0" hangingPunct="1">
              <a:defRPr sz="1800" kern="1200">
                <a:solidFill>
                  <a:schemeClr val="tx1"/>
                </a:solidFill>
                <a:latin typeface="+mn-lt"/>
                <a:ea typeface="+mn-ea"/>
                <a:cs typeface="+mn-cs"/>
              </a:defRPr>
            </a:lvl2pPr>
            <a:lvl3pPr marL="914176" algn="l" defTabSz="914176" rtl="0" eaLnBrk="1" latinLnBrk="0" hangingPunct="1">
              <a:defRPr sz="1800" kern="1200">
                <a:solidFill>
                  <a:schemeClr val="tx1"/>
                </a:solidFill>
                <a:latin typeface="+mn-lt"/>
                <a:ea typeface="+mn-ea"/>
                <a:cs typeface="+mn-cs"/>
              </a:defRPr>
            </a:lvl3pPr>
            <a:lvl4pPr marL="1371264" algn="l" defTabSz="914176" rtl="0" eaLnBrk="1" latinLnBrk="0" hangingPunct="1">
              <a:defRPr sz="1800" kern="1200">
                <a:solidFill>
                  <a:schemeClr val="tx1"/>
                </a:solidFill>
                <a:latin typeface="+mn-lt"/>
                <a:ea typeface="+mn-ea"/>
                <a:cs typeface="+mn-cs"/>
              </a:defRPr>
            </a:lvl4pPr>
            <a:lvl5pPr marL="1828350" algn="l" defTabSz="914176" rtl="0" eaLnBrk="1" latinLnBrk="0" hangingPunct="1">
              <a:defRPr sz="1800" kern="1200">
                <a:solidFill>
                  <a:schemeClr val="tx1"/>
                </a:solidFill>
                <a:latin typeface="+mn-lt"/>
                <a:ea typeface="+mn-ea"/>
                <a:cs typeface="+mn-cs"/>
              </a:defRPr>
            </a:lvl5pPr>
            <a:lvl6pPr marL="2285439" algn="l" defTabSz="914176" rtl="0" eaLnBrk="1" latinLnBrk="0" hangingPunct="1">
              <a:defRPr sz="1800" kern="1200">
                <a:solidFill>
                  <a:schemeClr val="tx1"/>
                </a:solidFill>
                <a:latin typeface="+mn-lt"/>
                <a:ea typeface="+mn-ea"/>
                <a:cs typeface="+mn-cs"/>
              </a:defRPr>
            </a:lvl6pPr>
            <a:lvl7pPr marL="2742526" algn="l" defTabSz="914176" rtl="0" eaLnBrk="1" latinLnBrk="0" hangingPunct="1">
              <a:defRPr sz="1800" kern="1200">
                <a:solidFill>
                  <a:schemeClr val="tx1"/>
                </a:solidFill>
                <a:latin typeface="+mn-lt"/>
                <a:ea typeface="+mn-ea"/>
                <a:cs typeface="+mn-cs"/>
              </a:defRPr>
            </a:lvl7pPr>
            <a:lvl8pPr marL="3199614" algn="l" defTabSz="914176" rtl="0" eaLnBrk="1" latinLnBrk="0" hangingPunct="1">
              <a:defRPr sz="1800" kern="1200">
                <a:solidFill>
                  <a:schemeClr val="tx1"/>
                </a:solidFill>
                <a:latin typeface="+mn-lt"/>
                <a:ea typeface="+mn-ea"/>
                <a:cs typeface="+mn-cs"/>
              </a:defRPr>
            </a:lvl8pPr>
            <a:lvl9pPr marL="3656702" algn="l" defTabSz="914176" rtl="0" eaLnBrk="1" latinLnBrk="0" hangingPunct="1">
              <a:defRPr sz="1800" kern="1200">
                <a:solidFill>
                  <a:schemeClr val="tx1"/>
                </a:solidFill>
                <a:latin typeface="+mn-lt"/>
                <a:ea typeface="+mn-ea"/>
                <a:cs typeface="+mn-cs"/>
              </a:defRPr>
            </a:lvl9pPr>
          </a:lstStyle>
          <a:p>
            <a:pPr algn="ctr" defTabSz="823184"/>
            <a:r>
              <a:rPr lang="en-US" sz="4801">
                <a:solidFill>
                  <a:srgbClr val="005337"/>
                </a:solidFill>
                <a:latin typeface="Avenir Next LT Pro" panose="020B0504020202020204" pitchFamily="34" charset="0"/>
              </a:rPr>
              <a:t>Where from here? </a:t>
            </a:r>
          </a:p>
        </p:txBody>
      </p:sp>
      <p:sp>
        <p:nvSpPr>
          <p:cNvPr id="7" name="TextBox 6">
            <a:extLst>
              <a:ext uri="{FF2B5EF4-FFF2-40B4-BE49-F238E27FC236}">
                <a16:creationId xmlns:a16="http://schemas.microsoft.com/office/drawing/2014/main" id="{C40C56E7-25F7-40A4-9C3E-DF3C9C0450FE}"/>
              </a:ext>
            </a:extLst>
          </p:cNvPr>
          <p:cNvSpPr txBox="1"/>
          <p:nvPr/>
        </p:nvSpPr>
        <p:spPr>
          <a:xfrm>
            <a:off x="13369701" y="9471558"/>
            <a:ext cx="2076865" cy="286489"/>
          </a:xfrm>
          <a:prstGeom prst="rect">
            <a:avLst/>
          </a:prstGeom>
          <a:solidFill>
            <a:srgbClr val="000000"/>
          </a:solidFill>
        </p:spPr>
        <p:txBody>
          <a:bodyPr wrap="square" rtlCol="0">
            <a:spAutoFit/>
          </a:bodyPr>
          <a:lstStyle>
            <a:defPPr>
              <a:defRPr lang="en-US"/>
            </a:defPPr>
            <a:lvl1pPr marL="0" algn="l" defTabSz="914176" rtl="0" eaLnBrk="1" latinLnBrk="0" hangingPunct="1">
              <a:defRPr sz="1800" kern="1200">
                <a:solidFill>
                  <a:schemeClr val="tx1"/>
                </a:solidFill>
                <a:latin typeface="+mn-lt"/>
                <a:ea typeface="+mn-ea"/>
                <a:cs typeface="+mn-cs"/>
              </a:defRPr>
            </a:lvl1pPr>
            <a:lvl2pPr marL="457088" algn="l" defTabSz="914176" rtl="0" eaLnBrk="1" latinLnBrk="0" hangingPunct="1">
              <a:defRPr sz="1800" kern="1200">
                <a:solidFill>
                  <a:schemeClr val="tx1"/>
                </a:solidFill>
                <a:latin typeface="+mn-lt"/>
                <a:ea typeface="+mn-ea"/>
                <a:cs typeface="+mn-cs"/>
              </a:defRPr>
            </a:lvl2pPr>
            <a:lvl3pPr marL="914176" algn="l" defTabSz="914176" rtl="0" eaLnBrk="1" latinLnBrk="0" hangingPunct="1">
              <a:defRPr sz="1800" kern="1200">
                <a:solidFill>
                  <a:schemeClr val="tx1"/>
                </a:solidFill>
                <a:latin typeface="+mn-lt"/>
                <a:ea typeface="+mn-ea"/>
                <a:cs typeface="+mn-cs"/>
              </a:defRPr>
            </a:lvl3pPr>
            <a:lvl4pPr marL="1371264" algn="l" defTabSz="914176" rtl="0" eaLnBrk="1" latinLnBrk="0" hangingPunct="1">
              <a:defRPr sz="1800" kern="1200">
                <a:solidFill>
                  <a:schemeClr val="tx1"/>
                </a:solidFill>
                <a:latin typeface="+mn-lt"/>
                <a:ea typeface="+mn-ea"/>
                <a:cs typeface="+mn-cs"/>
              </a:defRPr>
            </a:lvl4pPr>
            <a:lvl5pPr marL="1828350" algn="l" defTabSz="914176" rtl="0" eaLnBrk="1" latinLnBrk="0" hangingPunct="1">
              <a:defRPr sz="1800" kern="1200">
                <a:solidFill>
                  <a:schemeClr val="tx1"/>
                </a:solidFill>
                <a:latin typeface="+mn-lt"/>
                <a:ea typeface="+mn-ea"/>
                <a:cs typeface="+mn-cs"/>
              </a:defRPr>
            </a:lvl5pPr>
            <a:lvl6pPr marL="2285439" algn="l" defTabSz="914176" rtl="0" eaLnBrk="1" latinLnBrk="0" hangingPunct="1">
              <a:defRPr sz="1800" kern="1200">
                <a:solidFill>
                  <a:schemeClr val="tx1"/>
                </a:solidFill>
                <a:latin typeface="+mn-lt"/>
                <a:ea typeface="+mn-ea"/>
                <a:cs typeface="+mn-cs"/>
              </a:defRPr>
            </a:lvl6pPr>
            <a:lvl7pPr marL="2742526" algn="l" defTabSz="914176" rtl="0" eaLnBrk="1" latinLnBrk="0" hangingPunct="1">
              <a:defRPr sz="1800" kern="1200">
                <a:solidFill>
                  <a:schemeClr val="tx1"/>
                </a:solidFill>
                <a:latin typeface="+mn-lt"/>
                <a:ea typeface="+mn-ea"/>
                <a:cs typeface="+mn-cs"/>
              </a:defRPr>
            </a:lvl7pPr>
            <a:lvl8pPr marL="3199614" algn="l" defTabSz="914176" rtl="0" eaLnBrk="1" latinLnBrk="0" hangingPunct="1">
              <a:defRPr sz="1800" kern="1200">
                <a:solidFill>
                  <a:schemeClr val="tx1"/>
                </a:solidFill>
                <a:latin typeface="+mn-lt"/>
                <a:ea typeface="+mn-ea"/>
                <a:cs typeface="+mn-cs"/>
              </a:defRPr>
            </a:lvl8pPr>
            <a:lvl9pPr marL="3656702" algn="l" defTabSz="914176" rtl="0" eaLnBrk="1" latinLnBrk="0" hangingPunct="1">
              <a:defRPr sz="1800" kern="1200">
                <a:solidFill>
                  <a:schemeClr val="tx1"/>
                </a:solidFill>
                <a:latin typeface="+mn-lt"/>
                <a:ea typeface="+mn-ea"/>
                <a:cs typeface="+mn-cs"/>
              </a:defRPr>
            </a:lvl9pPr>
          </a:lstStyle>
          <a:p>
            <a:pPr algn="r">
              <a:spcAft>
                <a:spcPts val="540"/>
              </a:spcAft>
            </a:pPr>
            <a:r>
              <a:rPr lang="en-IE" sz="631">
                <a:solidFill>
                  <a:srgbClr val="FFFFFF"/>
                </a:solidFill>
                <a:hlinkClick r:id="rId3" tooltip="https://boffosocko.com/about/supporting/">
                  <a:extLst>
                    <a:ext uri="{A12FA001-AC4F-418D-AE19-62706E023703}">
                      <ahyp:hlinkClr xmlns:ahyp="http://schemas.microsoft.com/office/drawing/2018/hyperlinkcolor" val="tx"/>
                    </a:ext>
                  </a:extLst>
                </a:hlinkClick>
              </a:rPr>
              <a:t>This Photo</a:t>
            </a:r>
            <a:r>
              <a:rPr lang="en-IE" sz="631">
                <a:solidFill>
                  <a:srgbClr val="FFFFFF"/>
                </a:solidFill>
              </a:rPr>
              <a:t> by Unknown Author is licensed under </a:t>
            </a:r>
            <a:r>
              <a:rPr lang="en-IE" sz="631">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IE" sz="631">
              <a:solidFill>
                <a:srgbClr val="FFFFFF"/>
              </a:solidFill>
            </a:endParaRPr>
          </a:p>
        </p:txBody>
      </p:sp>
    </p:spTree>
    <p:extLst>
      <p:ext uri="{BB962C8B-B14F-4D97-AF65-F5344CB8AC3E}">
        <p14:creationId xmlns:p14="http://schemas.microsoft.com/office/powerpoint/2010/main" val="2015998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65352-4F96-FE4B-98C2-A7829B66C168}"/>
              </a:ext>
            </a:extLst>
          </p:cNvPr>
          <p:cNvSpPr>
            <a:spLocks noGrp="1"/>
          </p:cNvSpPr>
          <p:nvPr>
            <p:ph type="title"/>
          </p:nvPr>
        </p:nvSpPr>
        <p:spPr/>
        <p:txBody>
          <a:bodyPr>
            <a:normAutofit/>
          </a:bodyPr>
          <a:lstStyle/>
          <a:p>
            <a:r>
              <a:rPr lang="en-US"/>
              <a:t>Support &amp; Resources</a:t>
            </a:r>
          </a:p>
        </p:txBody>
      </p:sp>
      <p:sp>
        <p:nvSpPr>
          <p:cNvPr id="3" name="Content Placeholder 2">
            <a:extLst>
              <a:ext uri="{FF2B5EF4-FFF2-40B4-BE49-F238E27FC236}">
                <a16:creationId xmlns:a16="http://schemas.microsoft.com/office/drawing/2014/main" id="{BCCD00E3-3E5E-4E21-AEF7-D69D6CD7446A}"/>
              </a:ext>
            </a:extLst>
          </p:cNvPr>
          <p:cNvSpPr>
            <a:spLocks noGrp="1"/>
          </p:cNvSpPr>
          <p:nvPr>
            <p:ph idx="1"/>
          </p:nvPr>
        </p:nvSpPr>
        <p:spPr/>
        <p:txBody>
          <a:bodyPr/>
          <a:lstStyle/>
          <a:p>
            <a:r>
              <a:rPr lang="en-IE" sz="3200" dirty="0">
                <a:hlinkClick r:id="rId2"/>
              </a:rPr>
              <a:t>https://www.ul.ie/ctl/workshop-netiquette-and-communicating-online</a:t>
            </a:r>
            <a:r>
              <a:rPr lang="en-IE" sz="3200" dirty="0"/>
              <a:t> </a:t>
            </a:r>
          </a:p>
        </p:txBody>
      </p:sp>
    </p:spTree>
    <p:extLst>
      <p:ext uri="{BB962C8B-B14F-4D97-AF65-F5344CB8AC3E}">
        <p14:creationId xmlns:p14="http://schemas.microsoft.com/office/powerpoint/2010/main" val="2010685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F4918-DD1F-054C-A4FB-2EAF57D39AD5}"/>
              </a:ext>
            </a:extLst>
          </p:cNvPr>
          <p:cNvSpPr>
            <a:spLocks noGrp="1"/>
          </p:cNvSpPr>
          <p:nvPr>
            <p:ph type="ctrTitle"/>
          </p:nvPr>
        </p:nvSpPr>
        <p:spPr/>
        <p:txBody>
          <a:bodyPr>
            <a:normAutofit/>
          </a:bodyPr>
          <a:lstStyle>
            <a:defPPr>
              <a:defRPr lang="en-US"/>
            </a:defPPr>
            <a:lvl1pPr marL="0" algn="l" defTabSz="914176" rtl="0" eaLnBrk="1" latinLnBrk="0" hangingPunct="1">
              <a:defRPr sz="1800" kern="1200">
                <a:solidFill>
                  <a:schemeClr val="tx1"/>
                </a:solidFill>
                <a:latin typeface="+mn-lt"/>
                <a:ea typeface="+mn-ea"/>
                <a:cs typeface="+mn-cs"/>
              </a:defRPr>
            </a:lvl1pPr>
            <a:lvl2pPr marL="457088" algn="l" defTabSz="914176" rtl="0" eaLnBrk="1" latinLnBrk="0" hangingPunct="1">
              <a:defRPr sz="1800" kern="1200">
                <a:solidFill>
                  <a:schemeClr val="tx1"/>
                </a:solidFill>
                <a:latin typeface="+mn-lt"/>
                <a:ea typeface="+mn-ea"/>
                <a:cs typeface="+mn-cs"/>
              </a:defRPr>
            </a:lvl2pPr>
            <a:lvl3pPr marL="914176" algn="l" defTabSz="914176" rtl="0" eaLnBrk="1" latinLnBrk="0" hangingPunct="1">
              <a:defRPr sz="1800" kern="1200">
                <a:solidFill>
                  <a:schemeClr val="tx1"/>
                </a:solidFill>
                <a:latin typeface="+mn-lt"/>
                <a:ea typeface="+mn-ea"/>
                <a:cs typeface="+mn-cs"/>
              </a:defRPr>
            </a:lvl3pPr>
            <a:lvl4pPr marL="1371264" algn="l" defTabSz="914176" rtl="0" eaLnBrk="1" latinLnBrk="0" hangingPunct="1">
              <a:defRPr sz="1800" kern="1200">
                <a:solidFill>
                  <a:schemeClr val="tx1"/>
                </a:solidFill>
                <a:latin typeface="+mn-lt"/>
                <a:ea typeface="+mn-ea"/>
                <a:cs typeface="+mn-cs"/>
              </a:defRPr>
            </a:lvl4pPr>
            <a:lvl5pPr marL="1828350" algn="l" defTabSz="914176" rtl="0" eaLnBrk="1" latinLnBrk="0" hangingPunct="1">
              <a:defRPr sz="1800" kern="1200">
                <a:solidFill>
                  <a:schemeClr val="tx1"/>
                </a:solidFill>
                <a:latin typeface="+mn-lt"/>
                <a:ea typeface="+mn-ea"/>
                <a:cs typeface="+mn-cs"/>
              </a:defRPr>
            </a:lvl5pPr>
            <a:lvl6pPr marL="2285439" algn="l" defTabSz="914176" rtl="0" eaLnBrk="1" latinLnBrk="0" hangingPunct="1">
              <a:defRPr sz="1800" kern="1200">
                <a:solidFill>
                  <a:schemeClr val="tx1"/>
                </a:solidFill>
                <a:latin typeface="+mn-lt"/>
                <a:ea typeface="+mn-ea"/>
                <a:cs typeface="+mn-cs"/>
              </a:defRPr>
            </a:lvl6pPr>
            <a:lvl7pPr marL="2742526" algn="l" defTabSz="914176" rtl="0" eaLnBrk="1" latinLnBrk="0" hangingPunct="1">
              <a:defRPr sz="1800" kern="1200">
                <a:solidFill>
                  <a:schemeClr val="tx1"/>
                </a:solidFill>
                <a:latin typeface="+mn-lt"/>
                <a:ea typeface="+mn-ea"/>
                <a:cs typeface="+mn-cs"/>
              </a:defRPr>
            </a:lvl7pPr>
            <a:lvl8pPr marL="3199614" algn="l" defTabSz="914176" rtl="0" eaLnBrk="1" latinLnBrk="0" hangingPunct="1">
              <a:defRPr sz="1800" kern="1200">
                <a:solidFill>
                  <a:schemeClr val="tx1"/>
                </a:solidFill>
                <a:latin typeface="+mn-lt"/>
                <a:ea typeface="+mn-ea"/>
                <a:cs typeface="+mn-cs"/>
              </a:defRPr>
            </a:lvl8pPr>
            <a:lvl9pPr marL="3656702" algn="l" defTabSz="914176" rtl="0" eaLnBrk="1" latinLnBrk="0" hangingPunct="1">
              <a:defRPr sz="1800" kern="1200">
                <a:solidFill>
                  <a:schemeClr val="tx1"/>
                </a:solidFill>
                <a:latin typeface="+mn-lt"/>
                <a:ea typeface="+mn-ea"/>
                <a:cs typeface="+mn-cs"/>
              </a:defRPr>
            </a:lvl9pPr>
          </a:lstStyle>
          <a:p>
            <a:r>
              <a:rPr lang="en-US" sz="5334">
                <a:solidFill>
                  <a:srgbClr val="01A858"/>
                </a:solidFill>
              </a:rPr>
              <a:t>Thank you</a:t>
            </a:r>
          </a:p>
        </p:txBody>
      </p:sp>
    </p:spTree>
    <p:extLst>
      <p:ext uri="{BB962C8B-B14F-4D97-AF65-F5344CB8AC3E}">
        <p14:creationId xmlns:p14="http://schemas.microsoft.com/office/powerpoint/2010/main" val="1333967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tudents pointing at a laptop screen with their hands">
            <a:extLst>
              <a:ext uri="{FF2B5EF4-FFF2-40B4-BE49-F238E27FC236}">
                <a16:creationId xmlns:a16="http://schemas.microsoft.com/office/drawing/2014/main" id="{FADC3C4A-E954-497F-A93E-953B7AAF3892}"/>
              </a:ext>
            </a:extLst>
          </p:cNvPr>
          <p:cNvPicPr>
            <a:picLocks noChangeAspect="1"/>
          </p:cNvPicPr>
          <p:nvPr/>
        </p:nvPicPr>
        <p:blipFill rotWithShape="1">
          <a:blip r:embed="rId2"/>
          <a:srcRect l="30747" r="17990" b="1"/>
          <a:stretch/>
        </p:blipFill>
        <p:spPr>
          <a:xfrm>
            <a:off x="5480705" y="506773"/>
            <a:ext cx="10776883" cy="914488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p:cNvSpPr>
            <a:spLocks noGrp="1"/>
          </p:cNvSpPr>
          <p:nvPr>
            <p:ph type="ctrTitle"/>
          </p:nvPr>
        </p:nvSpPr>
        <p:spPr>
          <a:xfrm>
            <a:off x="510357" y="2003391"/>
            <a:ext cx="5888007" cy="3346501"/>
          </a:xfrm>
        </p:spPr>
        <p:txBody>
          <a:bodyPr anchor="t">
            <a:normAutofit/>
          </a:bodyPr>
          <a:lstStyle/>
          <a:p>
            <a:r>
              <a:rPr lang="en-IE" sz="5400" dirty="0">
                <a:ea typeface="+mj-lt"/>
                <a:cs typeface="+mj-lt"/>
              </a:rPr>
              <a:t>Netiquette &amp; Communicating online</a:t>
            </a:r>
            <a:endParaRPr lang="en-US" sz="5400" dirty="0"/>
          </a:p>
        </p:txBody>
      </p:sp>
      <p:sp>
        <p:nvSpPr>
          <p:cNvPr id="3" name="Subtitle 2"/>
          <p:cNvSpPr>
            <a:spLocks noGrp="1"/>
          </p:cNvSpPr>
          <p:nvPr>
            <p:ph type="subTitle" idx="1"/>
          </p:nvPr>
        </p:nvSpPr>
        <p:spPr>
          <a:xfrm>
            <a:off x="658965" y="4423246"/>
            <a:ext cx="6149559" cy="913209"/>
          </a:xfrm>
        </p:spPr>
        <p:txBody>
          <a:bodyPr vert="horz" lIns="121932" tIns="60966" rIns="121932" bIns="60966" rtlCol="0" anchor="t">
            <a:normAutofit/>
          </a:bodyPr>
          <a:lstStyle/>
          <a:p>
            <a:r>
              <a:rPr lang="en-US" sz="2400" dirty="0">
                <a:cs typeface="Calibri"/>
              </a:rPr>
              <a:t>Sinead Spain &amp; Michael Wride</a:t>
            </a:r>
          </a:p>
        </p:txBody>
      </p:sp>
      <p:pic>
        <p:nvPicPr>
          <p:cNvPr id="2050" name="Picture 2">
            <a:extLst>
              <a:ext uri="{FF2B5EF4-FFF2-40B4-BE49-F238E27FC236}">
                <a16:creationId xmlns:a16="http://schemas.microsoft.com/office/drawing/2014/main" id="{E531978D-B7D7-46A4-BF68-713C2C4BF1E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719842" y="505513"/>
            <a:ext cx="3537747" cy="89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a:extLst>
              <a:ext uri="{FF2B5EF4-FFF2-40B4-BE49-F238E27FC236}">
                <a16:creationId xmlns:a16="http://schemas.microsoft.com/office/drawing/2014/main" id="{DD7CC78B-CAFF-433F-AFC3-86C3B2E136C7}"/>
              </a:ext>
            </a:extLst>
          </p:cNvPr>
          <p:cNvPicPr>
            <a:picLocks noChangeAspect="1"/>
          </p:cNvPicPr>
          <p:nvPr/>
        </p:nvPicPr>
        <p:blipFill>
          <a:blip r:embed="rId5"/>
          <a:stretch>
            <a:fillRect/>
          </a:stretch>
        </p:blipFill>
        <p:spPr>
          <a:xfrm>
            <a:off x="238" y="9189685"/>
            <a:ext cx="1317454" cy="463215"/>
          </a:xfrm>
          <a:prstGeom prst="rect">
            <a:avLst/>
          </a:prstGeom>
        </p:spPr>
      </p:pic>
      <p:pic>
        <p:nvPicPr>
          <p:cNvPr id="15" name="Content Placeholder 6">
            <a:hlinkClick r:id="rId6"/>
            <a:extLst>
              <a:ext uri="{FF2B5EF4-FFF2-40B4-BE49-F238E27FC236}">
                <a16:creationId xmlns:a16="http://schemas.microsoft.com/office/drawing/2014/main" id="{58BAFBE3-5130-4E9D-BFF0-7F6DD1F88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32817" y="8555027"/>
            <a:ext cx="2724534" cy="1096626"/>
          </a:xfrm>
          <a:prstGeom prst="rect">
            <a:avLst/>
          </a:prstGeom>
        </p:spPr>
      </p:pic>
      <p:pic>
        <p:nvPicPr>
          <p:cNvPr id="16" name="Picture 15" descr="Logo, company name&#10;&#10;Description automatically generated">
            <a:extLst>
              <a:ext uri="{FF2B5EF4-FFF2-40B4-BE49-F238E27FC236}">
                <a16:creationId xmlns:a16="http://schemas.microsoft.com/office/drawing/2014/main" id="{091577A5-57CB-4B14-B2C7-7B46D64A8708}"/>
              </a:ext>
            </a:extLst>
          </p:cNvPr>
          <p:cNvPicPr>
            <a:picLocks noChangeAspect="1"/>
          </p:cNvPicPr>
          <p:nvPr/>
        </p:nvPicPr>
        <p:blipFill rotWithShape="1">
          <a:blip r:embed="rId8">
            <a:extLst>
              <a:ext uri="{28A0092B-C50C-407E-A947-70E740481C1C}">
                <a14:useLocalDpi xmlns:a14="http://schemas.microsoft.com/office/drawing/2010/main" val="0"/>
              </a:ext>
            </a:extLst>
          </a:blip>
          <a:srcRect l="14328" r="11870"/>
          <a:stretch/>
        </p:blipFill>
        <p:spPr>
          <a:xfrm>
            <a:off x="1435948" y="6655294"/>
            <a:ext cx="3782139" cy="2882629"/>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5F2CFA00-1811-451C-A8B0-FABDB3EC98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2164" y="2458164"/>
            <a:ext cx="5140429" cy="2069022"/>
          </a:xfrm>
          <a:prstGeom prst="rect">
            <a:avLst/>
          </a:prstGeom>
        </p:spPr>
      </p:pic>
      <p:pic>
        <p:nvPicPr>
          <p:cNvPr id="2" name="Picture 1">
            <a:extLst>
              <a:ext uri="{FF2B5EF4-FFF2-40B4-BE49-F238E27FC236}">
                <a16:creationId xmlns:a16="http://schemas.microsoft.com/office/drawing/2014/main" id="{7499E1DD-D788-4149-8670-9BA4103F8F2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tretch>
            <a:fillRect/>
          </a:stretch>
        </p:blipFill>
        <p:spPr bwMode="auto">
          <a:xfrm>
            <a:off x="10262165" y="5631226"/>
            <a:ext cx="5140429" cy="13011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ogo, company name&#10;&#10;Description automatically generated">
            <a:extLst>
              <a:ext uri="{FF2B5EF4-FFF2-40B4-BE49-F238E27FC236}">
                <a16:creationId xmlns:a16="http://schemas.microsoft.com/office/drawing/2014/main" id="{7686721C-434E-413B-82BB-1B2E4C40D5B5}"/>
              </a:ext>
            </a:extLst>
          </p:cNvPr>
          <p:cNvPicPr>
            <a:picLocks noChangeAspect="1"/>
          </p:cNvPicPr>
          <p:nvPr/>
        </p:nvPicPr>
        <p:blipFill rotWithShape="1">
          <a:blip r:embed="rId5">
            <a:extLst>
              <a:ext uri="{28A0092B-C50C-407E-A947-70E740481C1C}">
                <a14:useLocalDpi xmlns:a14="http://schemas.microsoft.com/office/drawing/2010/main" val="0"/>
              </a:ext>
            </a:extLst>
          </a:blip>
          <a:srcRect l="14582" r="12628"/>
          <a:stretch/>
        </p:blipFill>
        <p:spPr>
          <a:xfrm>
            <a:off x="1114806" y="1297901"/>
            <a:ext cx="8221695" cy="6353523"/>
          </a:xfrm>
          <a:prstGeom prst="rect">
            <a:avLst/>
          </a:prstGeom>
        </p:spPr>
      </p:pic>
    </p:spTree>
    <p:extLst>
      <p:ext uri="{BB962C8B-B14F-4D97-AF65-F5344CB8AC3E}">
        <p14:creationId xmlns:p14="http://schemas.microsoft.com/office/powerpoint/2010/main" val="2168793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CBDE-045D-4DD0-B502-90FAB05872EE}"/>
              </a:ext>
            </a:extLst>
          </p:cNvPr>
          <p:cNvSpPr>
            <a:spLocks noGrp="1"/>
          </p:cNvSpPr>
          <p:nvPr>
            <p:ph type="title"/>
          </p:nvPr>
        </p:nvSpPr>
        <p:spPr/>
        <p:txBody>
          <a:bodyPr>
            <a:normAutofit fontScale="90000"/>
          </a:bodyPr>
          <a:lstStyle/>
          <a:p>
            <a:pPr algn="ctr"/>
            <a:r>
              <a:rPr lang="en-US" sz="4267"/>
              <a:t>This work is licensed under a </a:t>
            </a:r>
            <a:r>
              <a:rPr lang="en-US" sz="4267">
                <a:hlinkClick r:id="rId2"/>
              </a:rPr>
              <a:t>Creative Commons Attribution-NonCommercial 4.0 International (CC BY-NC 4.0)</a:t>
            </a:r>
            <a:r>
              <a:rPr lang="en-US" sz="4267"/>
              <a:t> </a:t>
            </a:r>
            <a:endParaRPr lang="en-US"/>
          </a:p>
          <a:p>
            <a:endParaRPr lang="en-US"/>
          </a:p>
        </p:txBody>
      </p:sp>
      <p:pic>
        <p:nvPicPr>
          <p:cNvPr id="3" name="Picture 3">
            <a:extLst>
              <a:ext uri="{FF2B5EF4-FFF2-40B4-BE49-F238E27FC236}">
                <a16:creationId xmlns:a16="http://schemas.microsoft.com/office/drawing/2014/main" id="{0AB1AFA4-3059-4FBA-873E-8589D7322021}"/>
              </a:ext>
            </a:extLst>
          </p:cNvPr>
          <p:cNvPicPr>
            <a:picLocks noChangeAspect="1"/>
          </p:cNvPicPr>
          <p:nvPr/>
        </p:nvPicPr>
        <p:blipFill>
          <a:blip r:embed="rId3"/>
          <a:stretch>
            <a:fillRect/>
          </a:stretch>
        </p:blipFill>
        <p:spPr>
          <a:xfrm>
            <a:off x="7474411" y="5603160"/>
            <a:ext cx="1317454" cy="463215"/>
          </a:xfrm>
          <a:prstGeom prst="rect">
            <a:avLst/>
          </a:prstGeom>
        </p:spPr>
      </p:pic>
    </p:spTree>
    <p:extLst>
      <p:ext uri="{BB962C8B-B14F-4D97-AF65-F5344CB8AC3E}">
        <p14:creationId xmlns:p14="http://schemas.microsoft.com/office/powerpoint/2010/main" val="2773583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6A0E147-AFB5-4F21-9F12-3A588E0E80B2}"/>
              </a:ext>
            </a:extLst>
          </p:cNvPr>
          <p:cNvGraphicFramePr>
            <a:graphicFrameLocks noGrp="1"/>
          </p:cNvGraphicFramePr>
          <p:nvPr>
            <p:extLst>
              <p:ext uri="{D42A27DB-BD31-4B8C-83A1-F6EECF244321}">
                <p14:modId xmlns:p14="http://schemas.microsoft.com/office/powerpoint/2010/main" val="2576814417"/>
              </p:ext>
            </p:extLst>
          </p:nvPr>
        </p:nvGraphicFramePr>
        <p:xfrm>
          <a:off x="1821596" y="3582158"/>
          <a:ext cx="12614396" cy="5340710"/>
        </p:xfrm>
        <a:graphic>
          <a:graphicData uri="http://schemas.openxmlformats.org/drawingml/2006/table">
            <a:tbl>
              <a:tblPr/>
              <a:tblGrid>
                <a:gridCol w="1979053">
                  <a:extLst>
                    <a:ext uri="{9D8B030D-6E8A-4147-A177-3AD203B41FA5}">
                      <a16:colId xmlns:a16="http://schemas.microsoft.com/office/drawing/2014/main" val="4126861196"/>
                    </a:ext>
                  </a:extLst>
                </a:gridCol>
                <a:gridCol w="10635343">
                  <a:extLst>
                    <a:ext uri="{9D8B030D-6E8A-4147-A177-3AD203B41FA5}">
                      <a16:colId xmlns:a16="http://schemas.microsoft.com/office/drawing/2014/main" val="1818838294"/>
                    </a:ext>
                  </a:extLst>
                </a:gridCol>
              </a:tblGrid>
              <a:tr h="2520955">
                <a:tc>
                  <a:txBody>
                    <a:bodyPr/>
                    <a:lstStyle/>
                    <a:p>
                      <a:pPr algn="l" rtl="0" fontAlgn="auto"/>
                      <a:r>
                        <a:rPr lang="en-US" sz="2100" b="0" i="0" u="none" strike="noStrike" dirty="0">
                          <a:solidFill>
                            <a:srgbClr val="000000"/>
                          </a:solidFill>
                          <a:effectLst/>
                          <a:latin typeface="+mn-lt"/>
                        </a:rPr>
                        <a:t>​</a:t>
                      </a:r>
                    </a:p>
                  </a:txBody>
                  <a:tcPr marL="82317" marR="82317" marT="41159" marB="41159">
                    <a:lnL w="8801" cap="flat" cmpd="sng" algn="ctr">
                      <a:noFill/>
                      <a:prstDash val="solid"/>
                      <a:round/>
                      <a:headEnd type="none" w="med" len="med"/>
                      <a:tailEnd type="none" w="med" len="med"/>
                    </a:lnL>
                    <a:lnR w="8801" cap="flat" cmpd="sng" algn="ctr">
                      <a:noFill/>
                      <a:prstDash val="solid"/>
                      <a:round/>
                      <a:headEnd type="none" w="med" len="med"/>
                      <a:tailEnd type="none" w="med" len="med"/>
                    </a:lnR>
                    <a:lnT w="8801" cap="flat" cmpd="sng" algn="ctr">
                      <a:noFill/>
                      <a:prstDash val="solid"/>
                      <a:round/>
                      <a:headEnd type="none" w="med" len="med"/>
                      <a:tailEnd type="none" w="med" len="med"/>
                    </a:lnT>
                    <a:lnB w="8801"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ase"/>
                      <a:r>
                        <a:rPr lang="en-IE" sz="3200" b="1" i="0" u="none" strike="noStrike" kern="1200" dirty="0">
                          <a:solidFill>
                            <a:srgbClr val="005336"/>
                          </a:solidFill>
                          <a:effectLst/>
                          <a:latin typeface="+mn-lt"/>
                          <a:ea typeface="+mn-ea"/>
                          <a:cs typeface="+mn-cs"/>
                        </a:rPr>
                        <a:t>Sinead Spain</a:t>
                      </a:r>
                    </a:p>
                    <a:p>
                      <a:pPr algn="l" rtl="0" fontAlgn="base"/>
                      <a:r>
                        <a:rPr lang="en-IE" sz="3200" b="0" i="0" u="none" strike="noStrike" kern="1200" dirty="0">
                          <a:solidFill>
                            <a:srgbClr val="000000"/>
                          </a:solidFill>
                          <a:effectLst/>
                          <a:latin typeface="+mn-lt"/>
                          <a:ea typeface="+mn-ea"/>
                          <a:cs typeface="+mn-cs"/>
                        </a:rPr>
                        <a:t>Research Fellow, REAP Project</a:t>
                      </a:r>
                    </a:p>
                    <a:p>
                      <a:pPr algn="l" rtl="0" fontAlgn="base"/>
                      <a:r>
                        <a:rPr lang="en-IE" sz="3200" b="0" i="0" u="none" strike="noStrike" kern="1200" dirty="0">
                          <a:solidFill>
                            <a:srgbClr val="000000"/>
                          </a:solidFill>
                          <a:effectLst/>
                          <a:latin typeface="+mn-lt"/>
                          <a:ea typeface="+mn-ea"/>
                          <a:cs typeface="+mn-cs"/>
                        </a:rPr>
                        <a:t>Centre for Transformative Learning</a:t>
                      </a:r>
                      <a:endParaRPr lang="en-IE" sz="3200" b="0" i="0" kern="1200" dirty="0">
                        <a:solidFill>
                          <a:srgbClr val="000000"/>
                        </a:solidFill>
                        <a:effectLst/>
                        <a:latin typeface="+mn-lt"/>
                        <a:ea typeface="+mn-ea"/>
                        <a:cs typeface="+mn-cs"/>
                      </a:endParaRPr>
                    </a:p>
                    <a:p>
                      <a:pPr algn="l" rtl="0" fontAlgn="base"/>
                      <a:endParaRPr lang="en-IE" sz="3200" b="0" i="0" dirty="0">
                        <a:solidFill>
                          <a:srgbClr val="000000"/>
                        </a:solidFill>
                        <a:effectLst/>
                        <a:latin typeface="Calibri" panose="020F0502020204030204" pitchFamily="34" charset="0"/>
                      </a:endParaRPr>
                    </a:p>
                    <a:p>
                      <a:pPr algn="l" rtl="0" fontAlgn="base"/>
                      <a:endParaRPr lang="en-IE" sz="3200" b="0" i="0" dirty="0">
                        <a:solidFill>
                          <a:srgbClr val="000000"/>
                        </a:solidFill>
                        <a:effectLst/>
                        <a:latin typeface="Calibri" panose="020F0502020204030204" pitchFamily="34" charset="0"/>
                      </a:endParaRPr>
                    </a:p>
                    <a:p>
                      <a:pPr algn="l" rtl="0" fontAlgn="base"/>
                      <a:endParaRPr lang="en-IE" sz="3200" b="0" i="0" dirty="0">
                        <a:solidFill>
                          <a:srgbClr val="000000"/>
                        </a:solidFill>
                        <a:effectLst/>
                        <a:latin typeface="Calibri" panose="020F0502020204030204" pitchFamily="34" charset="0"/>
                      </a:endParaRPr>
                    </a:p>
                  </a:txBody>
                  <a:tcPr marL="82317" marR="82317" marT="41159" marB="41159">
                    <a:lnL w="8801" cap="flat" cmpd="sng" algn="ctr">
                      <a:noFill/>
                      <a:prstDash val="solid"/>
                      <a:round/>
                      <a:headEnd type="none" w="med" len="med"/>
                      <a:tailEnd type="none" w="med" len="med"/>
                    </a:lnL>
                    <a:lnR w="8801" cap="flat" cmpd="sng" algn="ctr">
                      <a:noFill/>
                      <a:prstDash val="solid"/>
                      <a:round/>
                      <a:headEnd type="none" w="med" len="med"/>
                      <a:tailEnd type="none" w="med" len="med"/>
                    </a:lnR>
                    <a:lnT w="8801" cap="flat" cmpd="sng" algn="ctr">
                      <a:noFill/>
                      <a:prstDash val="solid"/>
                      <a:round/>
                      <a:headEnd type="none" w="med" len="med"/>
                      <a:tailEnd type="none" w="med" len="med"/>
                    </a:lnT>
                    <a:lnB w="8801"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6669219"/>
                  </a:ext>
                </a:extLst>
              </a:tr>
              <a:tr h="2332312">
                <a:tc>
                  <a:txBody>
                    <a:bodyPr/>
                    <a:lstStyle/>
                    <a:p>
                      <a:pPr algn="l" rtl="0" fontAlgn="auto"/>
                      <a:r>
                        <a:rPr lang="en-US" sz="2100" b="0" i="0" u="none" strike="noStrike" dirty="0">
                          <a:solidFill>
                            <a:srgbClr val="000000"/>
                          </a:solidFill>
                          <a:effectLst/>
                          <a:latin typeface="+mn-lt"/>
                        </a:rPr>
                        <a:t>​</a:t>
                      </a:r>
                    </a:p>
                  </a:txBody>
                  <a:tcPr marL="82317" marR="82317" marT="41159" marB="41159">
                    <a:lnL w="8801" cap="flat" cmpd="sng" algn="ctr">
                      <a:noFill/>
                      <a:prstDash val="solid"/>
                      <a:round/>
                      <a:headEnd type="none" w="med" len="med"/>
                      <a:tailEnd type="none" w="med" len="med"/>
                    </a:lnL>
                    <a:lnR w="8801" cap="flat" cmpd="sng" algn="ctr">
                      <a:noFill/>
                      <a:prstDash val="solid"/>
                      <a:round/>
                      <a:headEnd type="none" w="med" len="med"/>
                      <a:tailEnd type="none" w="med" len="med"/>
                    </a:lnR>
                    <a:lnT w="8801" cap="flat" cmpd="sng" algn="ctr">
                      <a:noFill/>
                      <a:prstDash val="solid"/>
                      <a:round/>
                      <a:headEnd type="none" w="med" len="med"/>
                      <a:tailEnd type="none" w="med" len="med"/>
                    </a:lnT>
                    <a:lnB w="8801"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ase"/>
                      <a:r>
                        <a:rPr lang="en-IE" sz="3200" b="1" i="0" u="none" strike="noStrike" dirty="0">
                          <a:solidFill>
                            <a:srgbClr val="005336"/>
                          </a:solidFill>
                          <a:effectLst/>
                          <a:latin typeface="+mj-lt"/>
                        </a:rPr>
                        <a:t>Michael Wride</a:t>
                      </a:r>
                    </a:p>
                    <a:p>
                      <a:pPr algn="l" rtl="0" fontAlgn="base"/>
                      <a:r>
                        <a:rPr lang="en-IE" sz="3200" b="0" i="0" u="none" strike="noStrike" dirty="0">
                          <a:solidFill>
                            <a:srgbClr val="000000"/>
                          </a:solidFill>
                          <a:effectLst/>
                          <a:latin typeface="+mj-lt"/>
                        </a:rPr>
                        <a:t>Transformative Pedagogies Lead</a:t>
                      </a:r>
                    </a:p>
                    <a:p>
                      <a:pPr algn="l" rtl="0" fontAlgn="base"/>
                      <a:r>
                        <a:rPr lang="en-IE" sz="3200" b="0" i="0" u="none" strike="noStrike" dirty="0">
                          <a:solidFill>
                            <a:srgbClr val="000000"/>
                          </a:solidFill>
                          <a:effectLst/>
                          <a:latin typeface="+mj-lt"/>
                        </a:rPr>
                        <a:t>Centre for Transformative Learning</a:t>
                      </a:r>
                      <a:endParaRPr lang="en-IE" sz="3200" b="0" i="0" dirty="0">
                        <a:solidFill>
                          <a:srgbClr val="000000"/>
                        </a:solidFill>
                        <a:effectLst/>
                        <a:latin typeface="+mj-lt"/>
                      </a:endParaRPr>
                    </a:p>
                  </a:txBody>
                  <a:tcPr marL="82317" marR="82317" marT="41159" marB="41159">
                    <a:lnL w="8801" cap="flat" cmpd="sng" algn="ctr">
                      <a:noFill/>
                      <a:prstDash val="solid"/>
                      <a:round/>
                      <a:headEnd type="none" w="med" len="med"/>
                      <a:tailEnd type="none" w="med" len="med"/>
                    </a:lnL>
                    <a:lnR w="8801" cap="flat" cmpd="sng" algn="ctr">
                      <a:noFill/>
                      <a:prstDash val="solid"/>
                      <a:round/>
                      <a:headEnd type="none" w="med" len="med"/>
                      <a:tailEnd type="none" w="med" len="med"/>
                    </a:lnR>
                    <a:lnT w="8801" cap="flat" cmpd="sng" algn="ctr">
                      <a:noFill/>
                      <a:prstDash val="solid"/>
                      <a:round/>
                      <a:headEnd type="none" w="med" len="med"/>
                      <a:tailEnd type="none" w="med" len="med"/>
                    </a:lnT>
                    <a:lnB w="8801"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9159438"/>
                  </a:ext>
                </a:extLst>
              </a:tr>
            </a:tbl>
          </a:graphicData>
        </a:graphic>
      </p:graphicFrame>
      <p:sp>
        <p:nvSpPr>
          <p:cNvPr id="3" name="Title 2">
            <a:extLst>
              <a:ext uri="{FF2B5EF4-FFF2-40B4-BE49-F238E27FC236}">
                <a16:creationId xmlns:a16="http://schemas.microsoft.com/office/drawing/2014/main" id="{7AEFDC56-8475-4CFC-98B3-0A3C4D8046C8}"/>
              </a:ext>
            </a:extLst>
          </p:cNvPr>
          <p:cNvSpPr>
            <a:spLocks noGrp="1"/>
          </p:cNvSpPr>
          <p:nvPr>
            <p:ph type="title"/>
          </p:nvPr>
        </p:nvSpPr>
        <p:spPr/>
        <p:txBody>
          <a:bodyPr/>
          <a:lstStyle/>
          <a:p>
            <a:r>
              <a:rPr lang="en-IE"/>
              <a:t>Who we are</a:t>
            </a:r>
          </a:p>
        </p:txBody>
      </p:sp>
      <p:pic>
        <p:nvPicPr>
          <p:cNvPr id="1026" name="Picture 2" descr="Sinead Spain">
            <a:extLst>
              <a:ext uri="{FF2B5EF4-FFF2-40B4-BE49-F238E27FC236}">
                <a16:creationId xmlns:a16="http://schemas.microsoft.com/office/drawing/2014/main" id="{B6BB72A6-29E3-4274-8052-952872F2A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093" y="2136324"/>
            <a:ext cx="24765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B7CE5BC-CB0E-4EE6-8BFC-FEDFDF335DE4}"/>
              </a:ext>
            </a:extLst>
          </p:cNvPr>
          <p:cNvPicPr>
            <a:picLocks noChangeAspect="1"/>
          </p:cNvPicPr>
          <p:nvPr/>
        </p:nvPicPr>
        <p:blipFill>
          <a:blip r:embed="rId4"/>
          <a:stretch>
            <a:fillRect/>
          </a:stretch>
        </p:blipFill>
        <p:spPr>
          <a:xfrm>
            <a:off x="1142093" y="5695950"/>
            <a:ext cx="2476500" cy="3429000"/>
          </a:xfrm>
          <a:prstGeom prst="rect">
            <a:avLst/>
          </a:prstGeom>
        </p:spPr>
      </p:pic>
    </p:spTree>
    <p:extLst>
      <p:ext uri="{BB962C8B-B14F-4D97-AF65-F5344CB8AC3E}">
        <p14:creationId xmlns:p14="http://schemas.microsoft.com/office/powerpoint/2010/main" val="3969172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p:txBody>
          <a:bodyPr/>
          <a:lstStyle/>
          <a:p>
            <a:r>
              <a:rPr lang="en-US" dirty="0"/>
              <a:t>Overview</a:t>
            </a:r>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3"/>
          </p:nvPr>
        </p:nvSpPr>
        <p:spPr/>
        <p:txBody>
          <a:bodyPr>
            <a:normAutofit/>
          </a:bodyPr>
          <a:lstStyle/>
          <a:p>
            <a:pPr marL="484778" indent="-484778">
              <a:buFont typeface="Wingdings" panose="05000000000000000000" pitchFamily="2" charset="2"/>
              <a:buChar char="§"/>
            </a:pPr>
            <a:r>
              <a:rPr lang="en-IE" dirty="0"/>
              <a:t>Communication (in forums)</a:t>
            </a:r>
          </a:p>
          <a:p>
            <a:pPr marL="1083869" lvl="1" indent="-484778">
              <a:buSzPct val="75000"/>
              <a:buFont typeface="Tw Cen MT" panose="020B0602020104020603" pitchFamily="34" charset="0"/>
              <a:buChar char="–"/>
            </a:pPr>
            <a:r>
              <a:rPr lang="en-IE" dirty="0"/>
              <a:t>Behaviours</a:t>
            </a:r>
          </a:p>
          <a:p>
            <a:pPr marL="1083869" lvl="1" indent="-484778">
              <a:buSzPct val="75000"/>
              <a:buFont typeface="Tw Cen MT" panose="020B0602020104020603" pitchFamily="34" charset="0"/>
              <a:buChar char="–"/>
            </a:pPr>
            <a:r>
              <a:rPr lang="en-IE" dirty="0" err="1"/>
              <a:t>TextSpeak</a:t>
            </a:r>
            <a:endParaRPr lang="en-IE" dirty="0"/>
          </a:p>
          <a:p>
            <a:pPr marL="1083869" lvl="1" indent="-484778">
              <a:buSzPct val="75000"/>
              <a:buFont typeface="Tw Cen MT" panose="020B0602020104020603" pitchFamily="34" charset="0"/>
              <a:buChar char="–"/>
            </a:pPr>
            <a:r>
              <a:rPr lang="en-IE" dirty="0"/>
              <a:t>Emoticons</a:t>
            </a:r>
          </a:p>
          <a:p>
            <a:pPr marL="484778" indent="-484778">
              <a:buFont typeface="Wingdings" panose="05000000000000000000" pitchFamily="2" charset="2"/>
              <a:buChar char="§"/>
            </a:pPr>
            <a:r>
              <a:rPr lang="en-IE" dirty="0"/>
              <a:t>Netiquette</a:t>
            </a:r>
          </a:p>
          <a:p>
            <a:pPr marL="484778" indent="-484778">
              <a:buFont typeface="Wingdings" panose="05000000000000000000" pitchFamily="2" charset="2"/>
              <a:buChar char="§"/>
            </a:pPr>
            <a:r>
              <a:rPr lang="en-IE" dirty="0"/>
              <a:t>How to write a good post.</a:t>
            </a:r>
          </a:p>
        </p:txBody>
      </p:sp>
      <p:sp>
        <p:nvSpPr>
          <p:cNvPr id="2" name="Text Placeholder 1">
            <a:extLst>
              <a:ext uri="{FF2B5EF4-FFF2-40B4-BE49-F238E27FC236}">
                <a16:creationId xmlns:a16="http://schemas.microsoft.com/office/drawing/2014/main" id="{E4C965B6-7E38-4D37-8DC4-198F7E2181D5}"/>
              </a:ext>
            </a:extLst>
          </p:cNvPr>
          <p:cNvSpPr>
            <a:spLocks noGrp="1"/>
          </p:cNvSpPr>
          <p:nvPr>
            <p:ph type="body" sz="quarter" idx="16"/>
          </p:nvPr>
        </p:nvSpPr>
        <p:spPr/>
        <p:txBody>
          <a:bodyPr/>
          <a:lstStyle/>
          <a:p>
            <a:endParaRPr lang="en-US" dirty="0"/>
          </a:p>
        </p:txBody>
      </p:sp>
      <p:sp>
        <p:nvSpPr>
          <p:cNvPr id="3" name="Slide Number Placeholder 2">
            <a:extLst>
              <a:ext uri="{FF2B5EF4-FFF2-40B4-BE49-F238E27FC236}">
                <a16:creationId xmlns:a16="http://schemas.microsoft.com/office/drawing/2014/main" id="{5F44A039-11AB-474F-8746-9A34D1C39C3F}"/>
              </a:ext>
            </a:extLst>
          </p:cNvPr>
          <p:cNvSpPr>
            <a:spLocks noGrp="1"/>
          </p:cNvSpPr>
          <p:nvPr>
            <p:ph type="sldNum" sz="quarter" idx="4"/>
          </p:nvPr>
        </p:nvSpPr>
        <p:spPr/>
        <p:txBody>
          <a:bodyPr/>
          <a:lstStyle/>
          <a:p>
            <a:fld id="{4FAB73BC-B049-4115-A692-8D63A059BFB8}" type="slidenum">
              <a:rPr lang="en-US" smtClean="0"/>
              <a:pPr/>
              <a:t>5</a:t>
            </a:fld>
            <a:endParaRPr lang="en-US" dirty="0"/>
          </a:p>
        </p:txBody>
      </p:sp>
      <p:sp>
        <p:nvSpPr>
          <p:cNvPr id="18" name="Text Placeholder 119">
            <a:extLst>
              <a:ext uri="{FF2B5EF4-FFF2-40B4-BE49-F238E27FC236}">
                <a16:creationId xmlns:a16="http://schemas.microsoft.com/office/drawing/2014/main" id="{6E5B80C5-6B42-4867-88CC-660291DD3F8D}"/>
              </a:ext>
              <a:ext uri="{C183D7F6-B498-43B3-948B-1728B52AA6E4}">
                <adec:decorative xmlns:adec="http://schemas.microsoft.com/office/drawing/2017/decorative" val="1"/>
              </a:ext>
            </a:extLst>
          </p:cNvPr>
          <p:cNvSpPr txBox="1">
            <a:spLocks/>
          </p:cNvSpPr>
          <p:nvPr/>
        </p:nvSpPr>
        <p:spPr>
          <a:xfrm>
            <a:off x="924170" y="9362698"/>
            <a:ext cx="231671" cy="203220"/>
          </a:xfrm>
          <a:prstGeom prst="rect">
            <a:avLst/>
          </a:prstGeom>
          <a:solidFill>
            <a:schemeClr val="accent2"/>
          </a:solidFill>
          <a:effectLst>
            <a:outerShdw blurRad="50800" dist="38100" dir="2700000" algn="tl" rotWithShape="0">
              <a:prstClr val="black">
                <a:alpha val="40000"/>
              </a:prstClr>
            </a:outerShdw>
          </a:effectLst>
        </p:spPr>
        <p:txBody>
          <a:bodyPr vert="horz" lIns="60966" tIns="60966" rIns="60966" bIns="60966"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sz="2667" dirty="0"/>
          </a:p>
        </p:txBody>
      </p:sp>
      <p:pic>
        <p:nvPicPr>
          <p:cNvPr id="10" name="Picture Placeholder 5">
            <a:extLst>
              <a:ext uri="{FF2B5EF4-FFF2-40B4-BE49-F238E27FC236}">
                <a16:creationId xmlns:a16="http://schemas.microsoft.com/office/drawing/2014/main" id="{D2A5B748-37FD-448D-997E-B1D3326587D6}"/>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a:ext>
            </a:extLst>
          </a:blip>
          <a:srcRect t="88" b="88"/>
          <a:stretch/>
        </p:blipFill>
        <p:spPr>
          <a:xfrm>
            <a:off x="1" y="506759"/>
            <a:ext cx="11107235" cy="609660"/>
          </a:xfrm>
        </p:spPr>
      </p:pic>
    </p:spTree>
    <p:custDataLst>
      <p:tags r:id="rId1"/>
    </p:custDataLst>
    <p:extLst>
      <p:ext uri="{BB962C8B-B14F-4D97-AF65-F5344CB8AC3E}">
        <p14:creationId xmlns:p14="http://schemas.microsoft.com/office/powerpoint/2010/main" val="107472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AC97D-7E29-C043-AF7C-BFF4431C6550}"/>
              </a:ext>
            </a:extLst>
          </p:cNvPr>
          <p:cNvSpPr>
            <a:spLocks noGrp="1"/>
          </p:cNvSpPr>
          <p:nvPr>
            <p:ph type="title"/>
          </p:nvPr>
        </p:nvSpPr>
        <p:spPr>
          <a:xfrm>
            <a:off x="816944" y="1945556"/>
            <a:ext cx="8359176" cy="1233254"/>
          </a:xfrm>
        </p:spPr>
        <p:txBody>
          <a:bodyPr anchor="b">
            <a:normAutofit/>
          </a:bodyPr>
          <a:lstStyle/>
          <a:p>
            <a:r>
              <a:rPr lang="en-US" sz="6934"/>
              <a:t>Objectives</a:t>
            </a:r>
          </a:p>
        </p:txBody>
      </p:sp>
      <p:sp>
        <p:nvSpPr>
          <p:cNvPr id="3" name="Content Placeholder 2">
            <a:extLst>
              <a:ext uri="{FF2B5EF4-FFF2-40B4-BE49-F238E27FC236}">
                <a16:creationId xmlns:a16="http://schemas.microsoft.com/office/drawing/2014/main" id="{FC4C6D73-1F54-7D44-BB28-ED3B28E8336E}"/>
              </a:ext>
            </a:extLst>
          </p:cNvPr>
          <p:cNvSpPr>
            <a:spLocks noGrp="1"/>
          </p:cNvSpPr>
          <p:nvPr>
            <p:ph idx="1"/>
          </p:nvPr>
        </p:nvSpPr>
        <p:spPr>
          <a:xfrm>
            <a:off x="816944" y="3706312"/>
            <a:ext cx="12348615" cy="3868403"/>
          </a:xfrm>
        </p:spPr>
        <p:txBody>
          <a:bodyPr>
            <a:normAutofit/>
          </a:bodyPr>
          <a:lstStyle/>
          <a:p>
            <a:r>
              <a:rPr lang="en-US" sz="3200" dirty="0"/>
              <a:t>At the end of this workshop you will be able to:</a:t>
            </a:r>
          </a:p>
          <a:p>
            <a:pPr lvl="1"/>
            <a:r>
              <a:rPr lang="en-US" sz="3200" dirty="0"/>
              <a:t> </a:t>
            </a:r>
            <a:r>
              <a:rPr lang="en-IE" sz="3200" dirty="0"/>
              <a:t>embody appropriate behaviours while learning online. </a:t>
            </a:r>
          </a:p>
          <a:p>
            <a:pPr lvl="1"/>
            <a:r>
              <a:rPr lang="en-IE" sz="3200" dirty="0"/>
              <a:t>Appreciate when and when not to use </a:t>
            </a:r>
            <a:r>
              <a:rPr lang="en-IE" sz="3200" dirty="0" err="1"/>
              <a:t>TextSpeak</a:t>
            </a:r>
            <a:r>
              <a:rPr lang="en-IE" sz="3200" dirty="0"/>
              <a:t> and Emoticons</a:t>
            </a:r>
          </a:p>
          <a:p>
            <a:pPr lvl="1"/>
            <a:r>
              <a:rPr lang="en-IE" sz="3200" dirty="0"/>
              <a:t>Explain what is meant by Netiquette</a:t>
            </a:r>
          </a:p>
          <a:p>
            <a:pPr lvl="1"/>
            <a:r>
              <a:rPr lang="en-IE" sz="3200" dirty="0"/>
              <a:t>Write a good post.</a:t>
            </a:r>
          </a:p>
          <a:p>
            <a:endParaRPr lang="en-US" sz="3200" dirty="0"/>
          </a:p>
        </p:txBody>
      </p:sp>
    </p:spTree>
    <p:extLst>
      <p:ext uri="{BB962C8B-B14F-4D97-AF65-F5344CB8AC3E}">
        <p14:creationId xmlns:p14="http://schemas.microsoft.com/office/powerpoint/2010/main" val="1370515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3D425-10FE-4387-B5A3-94BEC11A1A92}"/>
              </a:ext>
            </a:extLst>
          </p:cNvPr>
          <p:cNvSpPr>
            <a:spLocks noGrp="1"/>
          </p:cNvSpPr>
          <p:nvPr>
            <p:ph type="title"/>
          </p:nvPr>
        </p:nvSpPr>
        <p:spPr/>
        <p:txBody>
          <a:bodyPr/>
          <a:lstStyle/>
          <a:p>
            <a:r>
              <a:rPr lang="en-IE" dirty="0"/>
              <a:t>Introduction</a:t>
            </a:r>
          </a:p>
        </p:txBody>
      </p:sp>
      <p:sp>
        <p:nvSpPr>
          <p:cNvPr id="3" name="Content Placeholder 2">
            <a:extLst>
              <a:ext uri="{FF2B5EF4-FFF2-40B4-BE49-F238E27FC236}">
                <a16:creationId xmlns:a16="http://schemas.microsoft.com/office/drawing/2014/main" id="{08040D5D-1B23-485E-B186-9AE5E1DC821A}"/>
              </a:ext>
            </a:extLst>
          </p:cNvPr>
          <p:cNvSpPr>
            <a:spLocks noGrp="1"/>
          </p:cNvSpPr>
          <p:nvPr>
            <p:ph idx="1"/>
          </p:nvPr>
        </p:nvSpPr>
        <p:spPr>
          <a:xfrm>
            <a:off x="864000" y="2411999"/>
            <a:ext cx="14022170" cy="6082295"/>
          </a:xfrm>
        </p:spPr>
        <p:txBody>
          <a:bodyPr/>
          <a:lstStyle/>
          <a:p>
            <a:r>
              <a:rPr lang="en-IE" sz="3200" dirty="0"/>
              <a:t>At UL, you have access to a variety of technologies that will enable you to connect and communicate with your fellow students and teaching staff.</a:t>
            </a:r>
          </a:p>
          <a:p>
            <a:r>
              <a:rPr lang="en-IE" sz="3200" dirty="0"/>
              <a:t>At all times, UL expects that students will follow the same behavioural standards online as they would in real life. </a:t>
            </a:r>
          </a:p>
          <a:p>
            <a:r>
              <a:rPr lang="en-IE" sz="3200" dirty="0"/>
              <a:t>The same laws, professional expectations and guidelines for interacting with staff and students apply online as in the 'real' world. </a:t>
            </a:r>
          </a:p>
          <a:p>
            <a:r>
              <a:rPr lang="en-IE" sz="3200" dirty="0"/>
              <a:t>This means being respectful of others and of others' opinions. </a:t>
            </a:r>
          </a:p>
          <a:p>
            <a:r>
              <a:rPr lang="en-IE" sz="3200" dirty="0"/>
              <a:t>You should not use words or share content that is offensive or inflammatory. </a:t>
            </a:r>
          </a:p>
          <a:p>
            <a:r>
              <a:rPr lang="en-IE" sz="3200" dirty="0"/>
              <a:t>If you disagree with someone's opinions or ideas, you should aim to discuss your differences constructively.</a:t>
            </a:r>
          </a:p>
          <a:p>
            <a:endParaRPr lang="en-IE" sz="3200" dirty="0"/>
          </a:p>
          <a:p>
            <a:endParaRPr lang="en-IE" sz="3200" dirty="0"/>
          </a:p>
        </p:txBody>
      </p:sp>
    </p:spTree>
    <p:extLst>
      <p:ext uri="{BB962C8B-B14F-4D97-AF65-F5344CB8AC3E}">
        <p14:creationId xmlns:p14="http://schemas.microsoft.com/office/powerpoint/2010/main" val="61191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F890B92-D44D-461B-A5E6-D4F348791F20}"/>
              </a:ext>
              <a:ext uri="{C183D7F6-B498-43B3-948B-1728B52AA6E4}">
                <adec:decorative xmlns:adec="http://schemas.microsoft.com/office/drawing/2017/decorative" val="1"/>
              </a:ext>
            </a:extLst>
          </p:cNvPr>
          <p:cNvPicPr>
            <a:picLocks noGrp="1" noChangeAspect="1"/>
          </p:cNvPicPr>
          <p:nvPr>
            <p:ph type="pic" sz="quarter" idx="17"/>
          </p:nvPr>
        </p:nvPicPr>
        <p:blipFill rotWithShape="1">
          <a:blip r:embed="rId4" cstate="email">
            <a:extLst>
              <a:ext uri="{28A0092B-C50C-407E-A947-70E740481C1C}">
                <a14:useLocalDpi xmlns:a14="http://schemas.microsoft.com/office/drawing/2010/main"/>
              </a:ext>
            </a:extLst>
          </a:blip>
          <a:srcRect/>
          <a:stretch/>
        </p:blipFill>
        <p:spPr>
          <a:xfrm>
            <a:off x="1" y="657409"/>
            <a:ext cx="16257586" cy="4371658"/>
          </a:xfrm>
        </p:spPr>
      </p:pic>
      <p:sp>
        <p:nvSpPr>
          <p:cNvPr id="12" name="Title 11">
            <a:extLst>
              <a:ext uri="{FF2B5EF4-FFF2-40B4-BE49-F238E27FC236}">
                <a16:creationId xmlns:a16="http://schemas.microsoft.com/office/drawing/2014/main" id="{94C582A2-A406-4C9B-A3DA-BA4EECAB37AC}"/>
              </a:ext>
            </a:extLst>
          </p:cNvPr>
          <p:cNvSpPr>
            <a:spLocks noGrp="1"/>
          </p:cNvSpPr>
          <p:nvPr>
            <p:ph type="title"/>
          </p:nvPr>
        </p:nvSpPr>
        <p:spPr>
          <a:xfrm>
            <a:off x="1951316" y="5488076"/>
            <a:ext cx="7030438" cy="3212203"/>
          </a:xfrm>
        </p:spPr>
        <p:txBody>
          <a:bodyPr>
            <a:normAutofit/>
          </a:bodyPr>
          <a:lstStyle/>
          <a:p>
            <a:r>
              <a:rPr lang="en-US" dirty="0"/>
              <a:t>Some </a:t>
            </a:r>
            <a:r>
              <a:rPr lang="en-US" dirty="0" err="1"/>
              <a:t>behaviours</a:t>
            </a:r>
            <a:r>
              <a:rPr lang="en-US" dirty="0"/>
              <a:t> that cause barriers to your learning</a:t>
            </a:r>
          </a:p>
        </p:txBody>
      </p:sp>
      <p:sp>
        <p:nvSpPr>
          <p:cNvPr id="34" name="Text Placeholder 33">
            <a:extLst>
              <a:ext uri="{FF2B5EF4-FFF2-40B4-BE49-F238E27FC236}">
                <a16:creationId xmlns:a16="http://schemas.microsoft.com/office/drawing/2014/main" id="{29455ACD-CCC6-4BEC-AA79-DC1C69D087DF}"/>
              </a:ext>
              <a:ext uri="{C183D7F6-B498-43B3-948B-1728B52AA6E4}">
                <adec:decorative xmlns:adec="http://schemas.microsoft.com/office/drawing/2017/decorative" val="1"/>
              </a:ext>
            </a:extLst>
          </p:cNvPr>
          <p:cNvSpPr>
            <a:spLocks noGrp="1"/>
          </p:cNvSpPr>
          <p:nvPr>
            <p:ph type="body" sz="quarter" idx="20"/>
          </p:nvPr>
        </p:nvSpPr>
        <p:spPr>
          <a:xfrm>
            <a:off x="9652943" y="2934652"/>
            <a:ext cx="5853294" cy="5756435"/>
          </a:xfrm>
        </p:spPr>
        <p:txBody>
          <a:bodyPr/>
          <a:lstStyle/>
          <a:p>
            <a:endParaRPr lang="en-US" dirty="0"/>
          </a:p>
        </p:txBody>
      </p:sp>
      <p:sp>
        <p:nvSpPr>
          <p:cNvPr id="13" name="Content Placeholder 12">
            <a:extLst>
              <a:ext uri="{FF2B5EF4-FFF2-40B4-BE49-F238E27FC236}">
                <a16:creationId xmlns:a16="http://schemas.microsoft.com/office/drawing/2014/main" id="{556610ED-3E2D-4E6A-ABD0-150F203E6B46}"/>
              </a:ext>
            </a:extLst>
          </p:cNvPr>
          <p:cNvSpPr>
            <a:spLocks noGrp="1"/>
          </p:cNvSpPr>
          <p:nvPr>
            <p:ph sz="quarter" idx="19"/>
          </p:nvPr>
        </p:nvSpPr>
        <p:spPr/>
        <p:txBody>
          <a:bodyPr/>
          <a:lstStyle/>
          <a:p>
            <a:pPr marL="609676" indent="-609676">
              <a:lnSpc>
                <a:spcPct val="200000"/>
              </a:lnSpc>
              <a:buFont typeface="Arial" panose="020B0604020202020204" pitchFamily="34" charset="0"/>
              <a:buChar char="•"/>
            </a:pPr>
            <a:r>
              <a:rPr lang="en-US" dirty="0"/>
              <a:t>Lurking</a:t>
            </a:r>
          </a:p>
          <a:p>
            <a:pPr marL="609676" indent="-609676">
              <a:lnSpc>
                <a:spcPct val="200000"/>
              </a:lnSpc>
              <a:buFont typeface="Arial" panose="020B0604020202020204" pitchFamily="34" charset="0"/>
              <a:buChar char="•"/>
            </a:pPr>
            <a:r>
              <a:rPr lang="en-US" dirty="0"/>
              <a:t>Shouting/yelling</a:t>
            </a:r>
          </a:p>
          <a:p>
            <a:pPr marL="609676" indent="-609676">
              <a:lnSpc>
                <a:spcPct val="200000"/>
              </a:lnSpc>
              <a:buFont typeface="Arial" panose="020B0604020202020204" pitchFamily="34" charset="0"/>
              <a:buChar char="•"/>
            </a:pPr>
            <a:r>
              <a:rPr lang="en-US" dirty="0"/>
              <a:t>Flaming</a:t>
            </a:r>
          </a:p>
        </p:txBody>
      </p:sp>
      <p:pic>
        <p:nvPicPr>
          <p:cNvPr id="39" name="Picture Placeholder 38">
            <a:extLst>
              <a:ext uri="{FF2B5EF4-FFF2-40B4-BE49-F238E27FC236}">
                <a16:creationId xmlns:a16="http://schemas.microsoft.com/office/drawing/2014/main" id="{D15B262E-3234-4E0C-A890-B69314333FD8}"/>
              </a:ext>
              <a:ext uri="{C183D7F6-B498-43B3-948B-1728B52AA6E4}">
                <adec:decorative xmlns:adec="http://schemas.microsoft.com/office/drawing/2017/decorative" val="1"/>
              </a:ext>
            </a:extLst>
          </p:cNvPr>
          <p:cNvPicPr>
            <a:picLocks noGrp="1" noChangeAspect="1"/>
          </p:cNvPicPr>
          <p:nvPr>
            <p:ph type="pic" sz="quarter" idx="21"/>
          </p:nvPr>
        </p:nvPicPr>
        <p:blipFill>
          <a:blip r:embed="rId5">
            <a:extLst>
              <a:ext uri="{96DAC541-7B7A-43D3-8B79-37D633B846F1}">
                <asvg:svgBlip xmlns:asvg="http://schemas.microsoft.com/office/drawing/2016/SVG/main" r:embed="rId6"/>
              </a:ext>
            </a:extLst>
          </a:blip>
          <a:srcRect l="853" r="853"/>
          <a:stretch>
            <a:fillRect/>
          </a:stretch>
        </p:blipFill>
        <p:spPr>
          <a:xfrm>
            <a:off x="351171" y="5464478"/>
            <a:ext cx="1219319" cy="1240488"/>
          </a:xfrm>
        </p:spPr>
      </p:pic>
      <p:sp>
        <p:nvSpPr>
          <p:cNvPr id="2" name="Slide Number Placeholder 1">
            <a:extLst>
              <a:ext uri="{FF2B5EF4-FFF2-40B4-BE49-F238E27FC236}">
                <a16:creationId xmlns:a16="http://schemas.microsoft.com/office/drawing/2014/main" id="{7A6C6147-EB04-429F-9D41-52F18DE2322C}"/>
              </a:ext>
            </a:extLst>
          </p:cNvPr>
          <p:cNvSpPr>
            <a:spLocks noGrp="1"/>
          </p:cNvSpPr>
          <p:nvPr>
            <p:ph type="sldNum" sz="quarter" idx="4"/>
          </p:nvPr>
        </p:nvSpPr>
        <p:spPr/>
        <p:txBody>
          <a:bodyPr/>
          <a:lstStyle/>
          <a:p>
            <a:fld id="{4FAB73BC-B049-4115-A692-8D63A059BFB8}" type="slidenum">
              <a:rPr lang="en-US" smtClean="0"/>
              <a:pPr/>
              <a:t>8</a:t>
            </a:fld>
            <a:endParaRPr lang="en-US" dirty="0"/>
          </a:p>
        </p:txBody>
      </p:sp>
      <p:sp>
        <p:nvSpPr>
          <p:cNvPr id="32" name="Text Placeholder 119">
            <a:extLst>
              <a:ext uri="{FF2B5EF4-FFF2-40B4-BE49-F238E27FC236}">
                <a16:creationId xmlns:a16="http://schemas.microsoft.com/office/drawing/2014/main" id="{D9043C6D-0761-489D-8401-7F976D80BA59}"/>
              </a:ext>
              <a:ext uri="{C183D7F6-B498-43B3-948B-1728B52AA6E4}">
                <adec:decorative xmlns:adec="http://schemas.microsoft.com/office/drawing/2017/decorative" val="1"/>
              </a:ext>
            </a:extLst>
          </p:cNvPr>
          <p:cNvSpPr txBox="1">
            <a:spLocks/>
          </p:cNvSpPr>
          <p:nvPr/>
        </p:nvSpPr>
        <p:spPr>
          <a:xfrm>
            <a:off x="924170" y="9362698"/>
            <a:ext cx="231671" cy="203220"/>
          </a:xfrm>
          <a:prstGeom prst="rect">
            <a:avLst/>
          </a:prstGeom>
          <a:solidFill>
            <a:schemeClr val="accent2"/>
          </a:solidFill>
          <a:effectLst>
            <a:outerShdw blurRad="50800" dist="38100" dir="2700000" algn="tl" rotWithShape="0">
              <a:prstClr val="black">
                <a:alpha val="40000"/>
              </a:prstClr>
            </a:outerShdw>
          </a:effectLst>
        </p:spPr>
        <p:txBody>
          <a:bodyPr vert="horz" lIns="60966" tIns="60966" rIns="60966" bIns="60966" rtlCol="0">
            <a:normAutofit fontScale="2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None/>
              <a:defRPr sz="2000" kern="1200">
                <a:solidFill>
                  <a:schemeClr val="tx1">
                    <a:alpha val="0"/>
                  </a:schemeClr>
                </a:solidFill>
                <a:latin typeface="+mn-lt"/>
                <a:ea typeface="+mn-ea"/>
                <a:cs typeface="+mn-cs"/>
              </a:defRPr>
            </a:lvl1pPr>
            <a:lvl2pPr marL="4572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US" sz="2667" dirty="0"/>
          </a:p>
        </p:txBody>
      </p:sp>
      <p:sp>
        <p:nvSpPr>
          <p:cNvPr id="40" name="Freeform: Shape 39">
            <a:extLst>
              <a:ext uri="{FF2B5EF4-FFF2-40B4-BE49-F238E27FC236}">
                <a16:creationId xmlns:a16="http://schemas.microsoft.com/office/drawing/2014/main" id="{CD5E95B5-674E-4A3A-A7C5-83CFC41142E0}"/>
              </a:ext>
              <a:ext uri="{C183D7F6-B498-43B3-948B-1728B52AA6E4}">
                <adec:decorative xmlns:adec="http://schemas.microsoft.com/office/drawing/2017/decorative" val="1"/>
              </a:ext>
            </a:extLst>
          </p:cNvPr>
          <p:cNvSpPr/>
          <p:nvPr/>
        </p:nvSpPr>
        <p:spPr>
          <a:xfrm>
            <a:off x="0" y="506759"/>
            <a:ext cx="11106799" cy="60966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328" dirty="0"/>
          </a:p>
        </p:txBody>
      </p:sp>
    </p:spTree>
    <p:custDataLst>
      <p:tags r:id="rId1"/>
    </p:custDataLst>
    <p:extLst>
      <p:ext uri="{BB962C8B-B14F-4D97-AF65-F5344CB8AC3E}">
        <p14:creationId xmlns:p14="http://schemas.microsoft.com/office/powerpoint/2010/main" val="2956204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F6F8F6A-0480-4468-A903-ED9E2CD3930E}"/>
              </a:ext>
            </a:extLst>
          </p:cNvPr>
          <p:cNvSpPr>
            <a:spLocks noGrp="1"/>
          </p:cNvSpPr>
          <p:nvPr>
            <p:ph type="title"/>
          </p:nvPr>
        </p:nvSpPr>
        <p:spPr>
          <a:xfrm>
            <a:off x="864000" y="2053745"/>
            <a:ext cx="10800000" cy="672893"/>
          </a:xfrm>
        </p:spPr>
        <p:txBody>
          <a:bodyPr/>
          <a:lstStyle/>
          <a:p>
            <a:r>
              <a:rPr lang="en-IE" dirty="0" err="1"/>
              <a:t>Menti</a:t>
            </a:r>
            <a:r>
              <a:rPr lang="en-IE" dirty="0"/>
              <a:t>:   </a:t>
            </a:r>
            <a:r>
              <a:rPr lang="fr-FR" dirty="0"/>
              <a:t>3143 0550</a:t>
            </a:r>
            <a:endParaRPr lang="en-IE" dirty="0"/>
          </a:p>
        </p:txBody>
      </p:sp>
      <p:sp>
        <p:nvSpPr>
          <p:cNvPr id="13" name="Text Placeholder 12">
            <a:extLst>
              <a:ext uri="{FF2B5EF4-FFF2-40B4-BE49-F238E27FC236}">
                <a16:creationId xmlns:a16="http://schemas.microsoft.com/office/drawing/2014/main" id="{1CC53162-46C8-402D-B66D-FF70ED4308DE}"/>
              </a:ext>
            </a:extLst>
          </p:cNvPr>
          <p:cNvSpPr>
            <a:spLocks noGrp="1"/>
          </p:cNvSpPr>
          <p:nvPr>
            <p:ph type="body" idx="1"/>
          </p:nvPr>
        </p:nvSpPr>
        <p:spPr>
          <a:xfrm>
            <a:off x="864000" y="2726638"/>
            <a:ext cx="10800000" cy="662313"/>
          </a:xfrm>
        </p:spPr>
        <p:txBody>
          <a:bodyPr/>
          <a:lstStyle/>
          <a:p>
            <a:r>
              <a:rPr lang="en-IE" sz="4000" dirty="0">
                <a:hlinkClick r:id="rId3"/>
              </a:rPr>
              <a:t>www.menti.com</a:t>
            </a:r>
            <a:r>
              <a:rPr lang="en-IE" sz="4000" dirty="0"/>
              <a:t> </a:t>
            </a:r>
          </a:p>
        </p:txBody>
      </p:sp>
      <p:sp>
        <p:nvSpPr>
          <p:cNvPr id="14" name="Picture Placeholder 13">
            <a:extLst>
              <a:ext uri="{FF2B5EF4-FFF2-40B4-BE49-F238E27FC236}">
                <a16:creationId xmlns:a16="http://schemas.microsoft.com/office/drawing/2014/main" id="{9583CAC3-154D-445A-8FFA-33220B26E7C2}"/>
              </a:ext>
            </a:extLst>
          </p:cNvPr>
          <p:cNvSpPr>
            <a:spLocks noGrp="1"/>
          </p:cNvSpPr>
          <p:nvPr>
            <p:ph type="pic" sz="quarter" idx="11"/>
          </p:nvPr>
        </p:nvSpPr>
        <p:spPr/>
      </p:sp>
    </p:spTree>
    <p:extLst>
      <p:ext uri="{BB962C8B-B14F-4D97-AF65-F5344CB8AC3E}">
        <p14:creationId xmlns:p14="http://schemas.microsoft.com/office/powerpoint/2010/main" val="17615828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UL">
      <a:dk1>
        <a:srgbClr val="171616"/>
      </a:dk1>
      <a:lt1>
        <a:sysClr val="window" lastClr="FFFFFF"/>
      </a:lt1>
      <a:dk2>
        <a:srgbClr val="7F7F7F"/>
      </a:dk2>
      <a:lt2>
        <a:srgbClr val="E7E6E6"/>
      </a:lt2>
      <a:accent1>
        <a:srgbClr val="00B140"/>
      </a:accent1>
      <a:accent2>
        <a:srgbClr val="034638"/>
      </a:accent2>
      <a:accent3>
        <a:srgbClr val="00A3E0"/>
      </a:accent3>
      <a:accent4>
        <a:srgbClr val="FFC72C"/>
      </a:accent4>
      <a:accent5>
        <a:srgbClr val="E31C79"/>
      </a:accent5>
      <a:accent6>
        <a:srgbClr val="D45D00"/>
      </a:accent6>
      <a:hlink>
        <a:srgbClr val="00A3E0"/>
      </a:hlink>
      <a:folHlink>
        <a:srgbClr val="6F263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961_RD_UL_PPT_V1" id="{B1DF1E9F-A915-334F-8576-F19A781521BD}" vid="{D2420B80-F699-684B-A18E-0344655F8F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amsChannelId xmlns="d8757817-e342-4fa3-b2ae-d4b9922bed19" xsi:nil="true"/>
    <NotebookType xmlns="d8757817-e342-4fa3-b2ae-d4b9922bed19" xsi:nil="true"/>
    <AppVersion xmlns="d8757817-e342-4fa3-b2ae-d4b9922bed19" xsi:nil="true"/>
    <FolderType xmlns="d8757817-e342-4fa3-b2ae-d4b9922bed19" xsi:nil="true"/>
    <CultureName xmlns="d8757817-e342-4fa3-b2ae-d4b9922bed1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FB8BE795AE9E49929B18730F7EC6FB" ma:contentTypeVersion="15" ma:contentTypeDescription="Create a new document." ma:contentTypeScope="" ma:versionID="2a5c8b1d049afa39968d9b4af822a05d">
  <xsd:schema xmlns:xsd="http://www.w3.org/2001/XMLSchema" xmlns:xs="http://www.w3.org/2001/XMLSchema" xmlns:p="http://schemas.microsoft.com/office/2006/metadata/properties" xmlns:ns2="d8757817-e342-4fa3-b2ae-d4b9922bed19" targetNamespace="http://schemas.microsoft.com/office/2006/metadata/properties" ma:root="true" ma:fieldsID="b12262d1c8a3d46787f6af12caca465f" ns2:_="">
    <xsd:import namespace="d8757817-e342-4fa3-b2ae-d4b9922bed19"/>
    <xsd:element name="properties">
      <xsd:complexType>
        <xsd:sequence>
          <xsd:element name="documentManagement">
            <xsd:complexType>
              <xsd:all>
                <xsd:element ref="ns2:MediaServiceMetadata" minOccurs="0"/>
                <xsd:element ref="ns2:MediaServiceFastMetadata" minOccurs="0"/>
                <xsd:element ref="ns2:NotebookType" minOccurs="0"/>
                <xsd:element ref="ns2:FolderType" minOccurs="0"/>
                <xsd:element ref="ns2:CultureName" minOccurs="0"/>
                <xsd:element ref="ns2:AppVersion" minOccurs="0"/>
                <xsd:element ref="ns2:TeamsChannelId"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757817-e342-4fa3-b2ae-d4b9922bed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msChannelId" ma:index="14" nillable="true" ma:displayName="Teams Channel Id" ma:internalName="TeamsChannelId">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40A2CC-C4B6-4E9C-867D-9F08DB1702A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D6686B9-437E-4E9A-8FEF-65AA198EF08E}">
  <ds:schemaRefs>
    <ds:schemaRef ds:uri="http://schemas.microsoft.com/sharepoint/v3/contenttype/forms"/>
  </ds:schemaRefs>
</ds:datastoreItem>
</file>

<file path=customXml/itemProps3.xml><?xml version="1.0" encoding="utf-8"?>
<ds:datastoreItem xmlns:ds="http://schemas.openxmlformats.org/officeDocument/2006/customXml" ds:itemID="{5BB0D01D-C633-4624-8A4A-EDF2F52E1AD2}"/>
</file>

<file path=docProps/app.xml><?xml version="1.0" encoding="utf-8"?>
<Properties xmlns="http://schemas.openxmlformats.org/officeDocument/2006/extended-properties" xmlns:vt="http://schemas.openxmlformats.org/officeDocument/2006/docPropsVTypes">
  <Template/>
  <TotalTime>7220</TotalTime>
  <Words>1899</Words>
  <Application>Microsoft Office PowerPoint</Application>
  <PresentationFormat>Custom</PresentationFormat>
  <Paragraphs>218</Paragraphs>
  <Slides>31</Slides>
  <Notes>14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3" baseType="lpstr">
      <vt:lpstr>CIDFont+F2</vt:lpstr>
      <vt:lpstr>soleil</vt:lpstr>
      <vt:lpstr>Arial</vt:lpstr>
      <vt:lpstr>Avenir Next LT Pro</vt:lpstr>
      <vt:lpstr>Calibri</vt:lpstr>
      <vt:lpstr>Courier New</vt:lpstr>
      <vt:lpstr>Georgia</vt:lpstr>
      <vt:lpstr>Helvetica</vt:lpstr>
      <vt:lpstr>Tw Cen MT</vt:lpstr>
      <vt:lpstr>Wingdings</vt:lpstr>
      <vt:lpstr>Office Theme</vt:lpstr>
      <vt:lpstr>Document</vt:lpstr>
      <vt:lpstr>👋 Hello &amp; Welcome</vt:lpstr>
      <vt:lpstr>Recording</vt:lpstr>
      <vt:lpstr>Netiquette &amp; Communicating online</vt:lpstr>
      <vt:lpstr>Who we are</vt:lpstr>
      <vt:lpstr>Overview</vt:lpstr>
      <vt:lpstr>Objectives</vt:lpstr>
      <vt:lpstr>Introduction</vt:lpstr>
      <vt:lpstr>Some behaviours that cause barriers to your learning</vt:lpstr>
      <vt:lpstr>Menti:   3143 0550</vt:lpstr>
      <vt:lpstr>Lurking </vt:lpstr>
      <vt:lpstr>SHOUTING/Yelling</vt:lpstr>
      <vt:lpstr>Flaming</vt:lpstr>
      <vt:lpstr>Online language</vt:lpstr>
      <vt:lpstr>Menti:   3143 0550</vt:lpstr>
      <vt:lpstr>PowerPoint Presentation</vt:lpstr>
      <vt:lpstr>Emoji</vt:lpstr>
      <vt:lpstr>Guidelines for Communicating Online</vt:lpstr>
      <vt:lpstr>What’s different about learning online?</vt:lpstr>
      <vt:lpstr>Netiquette</vt:lpstr>
      <vt:lpstr>Guidelines and benefits</vt:lpstr>
      <vt:lpstr>Guidelines and benefits</vt:lpstr>
      <vt:lpstr>Netiquette Resources to help</vt:lpstr>
      <vt:lpstr>Discussion Forums</vt:lpstr>
      <vt:lpstr>When posting to a discussion forum </vt:lpstr>
      <vt:lpstr>Questions?</vt:lpstr>
      <vt:lpstr>Recap &amp; Summary</vt:lpstr>
      <vt:lpstr>Where from here? </vt:lpstr>
      <vt:lpstr>Support &amp; Resources</vt:lpstr>
      <vt:lpstr>Thank you</vt:lpstr>
      <vt:lpstr>PowerPoint Presentation</vt:lpstr>
      <vt:lpstr>This work is licensed under a Creative Commons Attribution-NonCommercial 4.0 International (CC BY-NC 4.0)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Niamh.Browne</dc:creator>
  <cp:lastModifiedBy>Sinead.Spain</cp:lastModifiedBy>
  <cp:revision>16</cp:revision>
  <dcterms:created xsi:type="dcterms:W3CDTF">2020-02-03T12:20:39Z</dcterms:created>
  <dcterms:modified xsi:type="dcterms:W3CDTF">2021-09-23T13:21:54Z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0x010100E6FB8BE795AE9E49929B18730F7EC6FB</vt:lpwstr>
  </property>
  <property fmtid="{D5CDD505-2E9C-101B-9397-08002B2CF9AE}" pid="3" name="Order">
    <vt:r8>117300</vt:r8>
  </property>
</Properties>
</file>